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2" r:id="rId2"/>
    <p:sldId id="258" r:id="rId3"/>
    <p:sldId id="259" r:id="rId4"/>
    <p:sldId id="263"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D59E4B-AD75-4F92-AF28-EC43742690B8}" type="datetimeFigureOut">
              <a:rPr lang="en-GB" smtClean="0"/>
              <a:t>07/04/2021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67D32E-AC6B-43A8-A774-AC85B714EC89}" type="slidenum">
              <a:rPr lang="en-GB" smtClean="0"/>
              <a:t>‹#›</a:t>
            </a:fld>
            <a:endParaRPr lang="en-GB"/>
          </a:p>
        </p:txBody>
      </p:sp>
    </p:spTree>
    <p:extLst>
      <p:ext uri="{BB962C8B-B14F-4D97-AF65-F5344CB8AC3E}">
        <p14:creationId xmlns:p14="http://schemas.microsoft.com/office/powerpoint/2010/main" val="2187813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437F7-25EA-460A-9773-6779314391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93A59A2-3E3D-4289-9F2E-AA404EAA5C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145B60A-29FB-45CD-ADAD-44B4B248381D}"/>
              </a:ext>
            </a:extLst>
          </p:cNvPr>
          <p:cNvSpPr>
            <a:spLocks noGrp="1"/>
          </p:cNvSpPr>
          <p:nvPr>
            <p:ph type="dt" sz="half" idx="10"/>
          </p:nvPr>
        </p:nvSpPr>
        <p:spPr/>
        <p:txBody>
          <a:bodyPr/>
          <a:lstStyle/>
          <a:p>
            <a:fld id="{D55E4328-2921-44CF-9F45-000DF2613937}" type="datetime1">
              <a:rPr lang="en-GB" smtClean="0"/>
              <a:t>07/04/2021</a:t>
            </a:fld>
            <a:endParaRPr lang="en-GB"/>
          </a:p>
        </p:txBody>
      </p:sp>
      <p:sp>
        <p:nvSpPr>
          <p:cNvPr id="5" name="Footer Placeholder 4">
            <a:extLst>
              <a:ext uri="{FF2B5EF4-FFF2-40B4-BE49-F238E27FC236}">
                <a16:creationId xmlns:a16="http://schemas.microsoft.com/office/drawing/2014/main" id="{7EA1505B-1EBF-491A-B7BE-608A2FAE16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B4628C-FC97-47F2-AF5D-BC5DA7445AC9}"/>
              </a:ext>
            </a:extLst>
          </p:cNvPr>
          <p:cNvSpPr>
            <a:spLocks noGrp="1"/>
          </p:cNvSpPr>
          <p:nvPr>
            <p:ph type="sldNum" sz="quarter" idx="12"/>
          </p:nvPr>
        </p:nvSpPr>
        <p:spPr/>
        <p:txBody>
          <a:bodyPr/>
          <a:lstStyle/>
          <a:p>
            <a:fld id="{25D4BF94-FE60-42FB-A81F-9A7D0EB8CF1D}" type="slidenum">
              <a:rPr lang="en-GB" smtClean="0"/>
              <a:t>‹#›</a:t>
            </a:fld>
            <a:endParaRPr lang="en-GB"/>
          </a:p>
        </p:txBody>
      </p:sp>
    </p:spTree>
    <p:extLst>
      <p:ext uri="{BB962C8B-B14F-4D97-AF65-F5344CB8AC3E}">
        <p14:creationId xmlns:p14="http://schemas.microsoft.com/office/powerpoint/2010/main" val="2373629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BC61A-2DB1-40CA-944B-05B98AD0F87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6DA5B8B-413D-4E94-9AB5-FBCC14FBD81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B83B4F-B51C-408F-91FB-F890E1D69200}"/>
              </a:ext>
            </a:extLst>
          </p:cNvPr>
          <p:cNvSpPr>
            <a:spLocks noGrp="1"/>
          </p:cNvSpPr>
          <p:nvPr>
            <p:ph type="dt" sz="half" idx="10"/>
          </p:nvPr>
        </p:nvSpPr>
        <p:spPr/>
        <p:txBody>
          <a:bodyPr/>
          <a:lstStyle/>
          <a:p>
            <a:fld id="{B26FBD40-B425-4082-AC27-DCB6096B51B8}" type="datetime1">
              <a:rPr lang="en-GB" smtClean="0"/>
              <a:t>07/04/2021</a:t>
            </a:fld>
            <a:endParaRPr lang="en-GB"/>
          </a:p>
        </p:txBody>
      </p:sp>
      <p:sp>
        <p:nvSpPr>
          <p:cNvPr id="5" name="Footer Placeholder 4">
            <a:extLst>
              <a:ext uri="{FF2B5EF4-FFF2-40B4-BE49-F238E27FC236}">
                <a16:creationId xmlns:a16="http://schemas.microsoft.com/office/drawing/2014/main" id="{593D4D0A-5F55-4F97-8333-31A983DCC7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847EAB-FEF9-44DF-95CE-14ADB108EB8F}"/>
              </a:ext>
            </a:extLst>
          </p:cNvPr>
          <p:cNvSpPr>
            <a:spLocks noGrp="1"/>
          </p:cNvSpPr>
          <p:nvPr>
            <p:ph type="sldNum" sz="quarter" idx="12"/>
          </p:nvPr>
        </p:nvSpPr>
        <p:spPr/>
        <p:txBody>
          <a:bodyPr/>
          <a:lstStyle/>
          <a:p>
            <a:fld id="{25D4BF94-FE60-42FB-A81F-9A7D0EB8CF1D}" type="slidenum">
              <a:rPr lang="en-GB" smtClean="0"/>
              <a:t>‹#›</a:t>
            </a:fld>
            <a:endParaRPr lang="en-GB"/>
          </a:p>
        </p:txBody>
      </p:sp>
    </p:spTree>
    <p:extLst>
      <p:ext uri="{BB962C8B-B14F-4D97-AF65-F5344CB8AC3E}">
        <p14:creationId xmlns:p14="http://schemas.microsoft.com/office/powerpoint/2010/main" val="1550885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EB94B-9B0F-434D-852B-1191734394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AB12BA0-8815-4D33-8804-85E0C91F9A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40AF53-4DDB-4E03-8E4C-FD1E6CAC0234}"/>
              </a:ext>
            </a:extLst>
          </p:cNvPr>
          <p:cNvSpPr>
            <a:spLocks noGrp="1"/>
          </p:cNvSpPr>
          <p:nvPr>
            <p:ph type="dt" sz="half" idx="10"/>
          </p:nvPr>
        </p:nvSpPr>
        <p:spPr/>
        <p:txBody>
          <a:bodyPr/>
          <a:lstStyle/>
          <a:p>
            <a:fld id="{C31BC6EC-28F8-416E-A6F8-5528160961A0}" type="datetime1">
              <a:rPr lang="en-GB" smtClean="0"/>
              <a:t>07/04/2021</a:t>
            </a:fld>
            <a:endParaRPr lang="en-GB"/>
          </a:p>
        </p:txBody>
      </p:sp>
      <p:sp>
        <p:nvSpPr>
          <p:cNvPr id="5" name="Footer Placeholder 4">
            <a:extLst>
              <a:ext uri="{FF2B5EF4-FFF2-40B4-BE49-F238E27FC236}">
                <a16:creationId xmlns:a16="http://schemas.microsoft.com/office/drawing/2014/main" id="{CFF03CF2-8C8A-4816-A2BE-F7EBBC4486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0B10BF-F1C2-4D85-BAAE-21350DEA0DD9}"/>
              </a:ext>
            </a:extLst>
          </p:cNvPr>
          <p:cNvSpPr>
            <a:spLocks noGrp="1"/>
          </p:cNvSpPr>
          <p:nvPr>
            <p:ph type="sldNum" sz="quarter" idx="12"/>
          </p:nvPr>
        </p:nvSpPr>
        <p:spPr/>
        <p:txBody>
          <a:bodyPr/>
          <a:lstStyle/>
          <a:p>
            <a:fld id="{25D4BF94-FE60-42FB-A81F-9A7D0EB8CF1D}" type="slidenum">
              <a:rPr lang="en-GB" smtClean="0"/>
              <a:t>‹#›</a:t>
            </a:fld>
            <a:endParaRPr lang="en-GB"/>
          </a:p>
        </p:txBody>
      </p:sp>
    </p:spTree>
    <p:extLst>
      <p:ext uri="{BB962C8B-B14F-4D97-AF65-F5344CB8AC3E}">
        <p14:creationId xmlns:p14="http://schemas.microsoft.com/office/powerpoint/2010/main" val="3630884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8AA2C-BCEF-4B85-B8FA-C7ADBF05DB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BB2E420-E427-4C48-B6E7-1B40503B52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7A867B0-A36D-4280-BE16-078476868A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19F627C-8A40-4AC4-88D2-11C867E57E6F}"/>
              </a:ext>
            </a:extLst>
          </p:cNvPr>
          <p:cNvSpPr>
            <a:spLocks noGrp="1"/>
          </p:cNvSpPr>
          <p:nvPr>
            <p:ph type="dt" sz="half" idx="10"/>
          </p:nvPr>
        </p:nvSpPr>
        <p:spPr/>
        <p:txBody>
          <a:bodyPr/>
          <a:lstStyle/>
          <a:p>
            <a:fld id="{90D29C34-EA85-47BF-B125-BEFA1B5CD0BD}" type="datetime1">
              <a:rPr lang="en-GB" smtClean="0"/>
              <a:t>07/04/2021</a:t>
            </a:fld>
            <a:endParaRPr lang="en-GB"/>
          </a:p>
        </p:txBody>
      </p:sp>
      <p:sp>
        <p:nvSpPr>
          <p:cNvPr id="6" name="Footer Placeholder 5">
            <a:extLst>
              <a:ext uri="{FF2B5EF4-FFF2-40B4-BE49-F238E27FC236}">
                <a16:creationId xmlns:a16="http://schemas.microsoft.com/office/drawing/2014/main" id="{A427B855-A2BE-4DB3-A5A1-FCFD141A2C6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A937BC-D095-46C3-825E-11032EBBD9C6}"/>
              </a:ext>
            </a:extLst>
          </p:cNvPr>
          <p:cNvSpPr>
            <a:spLocks noGrp="1"/>
          </p:cNvSpPr>
          <p:nvPr>
            <p:ph type="sldNum" sz="quarter" idx="12"/>
          </p:nvPr>
        </p:nvSpPr>
        <p:spPr/>
        <p:txBody>
          <a:bodyPr/>
          <a:lstStyle/>
          <a:p>
            <a:fld id="{25D4BF94-FE60-42FB-A81F-9A7D0EB8CF1D}" type="slidenum">
              <a:rPr lang="en-GB" smtClean="0"/>
              <a:t>‹#›</a:t>
            </a:fld>
            <a:endParaRPr lang="en-GB"/>
          </a:p>
        </p:txBody>
      </p:sp>
    </p:spTree>
    <p:extLst>
      <p:ext uri="{BB962C8B-B14F-4D97-AF65-F5344CB8AC3E}">
        <p14:creationId xmlns:p14="http://schemas.microsoft.com/office/powerpoint/2010/main" val="4130333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B22FB-354D-4D8F-8DBF-F057E430E4C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279FB5-42E6-43A2-934B-DB6E2CF3A8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19AFF3-2634-4A5E-81AA-1B84D58A68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07004F6-E4D5-4D7E-BC1B-83BF14A8DB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79891E-A413-467B-B141-74439F3188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CED26BC-AF6A-487C-B164-AE9C14826E82}"/>
              </a:ext>
            </a:extLst>
          </p:cNvPr>
          <p:cNvSpPr>
            <a:spLocks noGrp="1"/>
          </p:cNvSpPr>
          <p:nvPr>
            <p:ph type="dt" sz="half" idx="10"/>
          </p:nvPr>
        </p:nvSpPr>
        <p:spPr/>
        <p:txBody>
          <a:bodyPr/>
          <a:lstStyle/>
          <a:p>
            <a:fld id="{B51EFCEB-AEFC-4731-924E-9573EC3521E0}" type="datetime1">
              <a:rPr lang="en-GB" smtClean="0"/>
              <a:t>07/04/2021</a:t>
            </a:fld>
            <a:endParaRPr lang="en-GB"/>
          </a:p>
        </p:txBody>
      </p:sp>
      <p:sp>
        <p:nvSpPr>
          <p:cNvPr id="8" name="Footer Placeholder 7">
            <a:extLst>
              <a:ext uri="{FF2B5EF4-FFF2-40B4-BE49-F238E27FC236}">
                <a16:creationId xmlns:a16="http://schemas.microsoft.com/office/drawing/2014/main" id="{2E0EFE0F-D9ED-4C24-861D-C10E6A1B2DD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27E5F92-EF8A-41B3-B06F-BA539A006B4E}"/>
              </a:ext>
            </a:extLst>
          </p:cNvPr>
          <p:cNvSpPr>
            <a:spLocks noGrp="1"/>
          </p:cNvSpPr>
          <p:nvPr>
            <p:ph type="sldNum" sz="quarter" idx="12"/>
          </p:nvPr>
        </p:nvSpPr>
        <p:spPr/>
        <p:txBody>
          <a:bodyPr/>
          <a:lstStyle/>
          <a:p>
            <a:fld id="{25D4BF94-FE60-42FB-A81F-9A7D0EB8CF1D}" type="slidenum">
              <a:rPr lang="en-GB" smtClean="0"/>
              <a:t>‹#›</a:t>
            </a:fld>
            <a:endParaRPr lang="en-GB"/>
          </a:p>
        </p:txBody>
      </p:sp>
    </p:spTree>
    <p:extLst>
      <p:ext uri="{BB962C8B-B14F-4D97-AF65-F5344CB8AC3E}">
        <p14:creationId xmlns:p14="http://schemas.microsoft.com/office/powerpoint/2010/main" val="3279730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722B2-A56D-4FD7-8E3D-9FDBE7AF40F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894C98-BEFD-47E9-BC76-0B43AEC53C05}"/>
              </a:ext>
            </a:extLst>
          </p:cNvPr>
          <p:cNvSpPr>
            <a:spLocks noGrp="1"/>
          </p:cNvSpPr>
          <p:nvPr>
            <p:ph type="dt" sz="half" idx="10"/>
          </p:nvPr>
        </p:nvSpPr>
        <p:spPr/>
        <p:txBody>
          <a:bodyPr/>
          <a:lstStyle/>
          <a:p>
            <a:fld id="{6B4921C9-32C4-4D4D-BBC8-55990653C1D4}" type="datetime1">
              <a:rPr lang="en-GB" smtClean="0"/>
              <a:t>07/04/2021</a:t>
            </a:fld>
            <a:endParaRPr lang="en-GB"/>
          </a:p>
        </p:txBody>
      </p:sp>
      <p:sp>
        <p:nvSpPr>
          <p:cNvPr id="4" name="Footer Placeholder 3">
            <a:extLst>
              <a:ext uri="{FF2B5EF4-FFF2-40B4-BE49-F238E27FC236}">
                <a16:creationId xmlns:a16="http://schemas.microsoft.com/office/drawing/2014/main" id="{B998D9C0-1129-49A0-82D8-25C7CED2DFE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82EF432-F09E-4805-9B6A-DA74639FA618}"/>
              </a:ext>
            </a:extLst>
          </p:cNvPr>
          <p:cNvSpPr>
            <a:spLocks noGrp="1"/>
          </p:cNvSpPr>
          <p:nvPr>
            <p:ph type="sldNum" sz="quarter" idx="12"/>
          </p:nvPr>
        </p:nvSpPr>
        <p:spPr/>
        <p:txBody>
          <a:bodyPr/>
          <a:lstStyle/>
          <a:p>
            <a:fld id="{25D4BF94-FE60-42FB-A81F-9A7D0EB8CF1D}" type="slidenum">
              <a:rPr lang="en-GB" smtClean="0"/>
              <a:t>‹#›</a:t>
            </a:fld>
            <a:endParaRPr lang="en-GB"/>
          </a:p>
        </p:txBody>
      </p:sp>
    </p:spTree>
    <p:extLst>
      <p:ext uri="{BB962C8B-B14F-4D97-AF65-F5344CB8AC3E}">
        <p14:creationId xmlns:p14="http://schemas.microsoft.com/office/powerpoint/2010/main" val="673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8E6B7E-D970-4253-A912-F6282B7FCFCB}"/>
              </a:ext>
            </a:extLst>
          </p:cNvPr>
          <p:cNvSpPr>
            <a:spLocks noGrp="1"/>
          </p:cNvSpPr>
          <p:nvPr>
            <p:ph type="dt" sz="half" idx="10"/>
          </p:nvPr>
        </p:nvSpPr>
        <p:spPr/>
        <p:txBody>
          <a:bodyPr/>
          <a:lstStyle/>
          <a:p>
            <a:fld id="{FEE439D1-B566-4B02-9AAD-F064444C84A8}" type="datetime1">
              <a:rPr lang="en-GB" smtClean="0"/>
              <a:t>07/04/2021</a:t>
            </a:fld>
            <a:endParaRPr lang="en-GB"/>
          </a:p>
        </p:txBody>
      </p:sp>
      <p:sp>
        <p:nvSpPr>
          <p:cNvPr id="3" name="Footer Placeholder 2">
            <a:extLst>
              <a:ext uri="{FF2B5EF4-FFF2-40B4-BE49-F238E27FC236}">
                <a16:creationId xmlns:a16="http://schemas.microsoft.com/office/drawing/2014/main" id="{3D712E18-4EBD-4515-B2C4-A07CBA8F835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D5D24E7-A933-40BD-908F-DDF3D0B6C571}"/>
              </a:ext>
            </a:extLst>
          </p:cNvPr>
          <p:cNvSpPr>
            <a:spLocks noGrp="1"/>
          </p:cNvSpPr>
          <p:nvPr>
            <p:ph type="sldNum" sz="quarter" idx="12"/>
          </p:nvPr>
        </p:nvSpPr>
        <p:spPr/>
        <p:txBody>
          <a:bodyPr/>
          <a:lstStyle/>
          <a:p>
            <a:fld id="{25D4BF94-FE60-42FB-A81F-9A7D0EB8CF1D}" type="slidenum">
              <a:rPr lang="en-GB" smtClean="0"/>
              <a:t>‹#›</a:t>
            </a:fld>
            <a:endParaRPr lang="en-GB"/>
          </a:p>
        </p:txBody>
      </p:sp>
    </p:spTree>
    <p:extLst>
      <p:ext uri="{BB962C8B-B14F-4D97-AF65-F5344CB8AC3E}">
        <p14:creationId xmlns:p14="http://schemas.microsoft.com/office/powerpoint/2010/main" val="1838966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FF8CF-669C-499A-8161-DAE070FB40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B48B52A-8F2D-4B15-9886-54FE6B82B1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72DF2F6-DF27-4387-95F4-CC1E3D2C64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7F8969-F108-4275-A4A5-89E5893FD126}"/>
              </a:ext>
            </a:extLst>
          </p:cNvPr>
          <p:cNvSpPr>
            <a:spLocks noGrp="1"/>
          </p:cNvSpPr>
          <p:nvPr>
            <p:ph type="dt" sz="half" idx="10"/>
          </p:nvPr>
        </p:nvSpPr>
        <p:spPr/>
        <p:txBody>
          <a:bodyPr/>
          <a:lstStyle/>
          <a:p>
            <a:fld id="{B93FA7E8-2D58-46BC-8954-9EA170DB5091}" type="datetime1">
              <a:rPr lang="en-GB" smtClean="0"/>
              <a:t>07/04/2021</a:t>
            </a:fld>
            <a:endParaRPr lang="en-GB"/>
          </a:p>
        </p:txBody>
      </p:sp>
      <p:sp>
        <p:nvSpPr>
          <p:cNvPr id="6" name="Footer Placeholder 5">
            <a:extLst>
              <a:ext uri="{FF2B5EF4-FFF2-40B4-BE49-F238E27FC236}">
                <a16:creationId xmlns:a16="http://schemas.microsoft.com/office/drawing/2014/main" id="{A7A8A0F6-51F9-4117-A622-17C4FB5A8B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F98AC5-903F-416C-B26E-6CA861DCBC1B}"/>
              </a:ext>
            </a:extLst>
          </p:cNvPr>
          <p:cNvSpPr>
            <a:spLocks noGrp="1"/>
          </p:cNvSpPr>
          <p:nvPr>
            <p:ph type="sldNum" sz="quarter" idx="12"/>
          </p:nvPr>
        </p:nvSpPr>
        <p:spPr/>
        <p:txBody>
          <a:bodyPr/>
          <a:lstStyle/>
          <a:p>
            <a:fld id="{25D4BF94-FE60-42FB-A81F-9A7D0EB8CF1D}" type="slidenum">
              <a:rPr lang="en-GB" smtClean="0"/>
              <a:t>‹#›</a:t>
            </a:fld>
            <a:endParaRPr lang="en-GB"/>
          </a:p>
        </p:txBody>
      </p:sp>
    </p:spTree>
    <p:extLst>
      <p:ext uri="{BB962C8B-B14F-4D97-AF65-F5344CB8AC3E}">
        <p14:creationId xmlns:p14="http://schemas.microsoft.com/office/powerpoint/2010/main" val="1494742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5D9D-45EE-48B1-B440-95654A85B3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E9A507A-EA76-4827-9071-2F82667FEE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96F5F55-D688-47BA-8E3D-4483D2BD8F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E14360-FDF3-4309-B93F-232791ADEF15}"/>
              </a:ext>
            </a:extLst>
          </p:cNvPr>
          <p:cNvSpPr>
            <a:spLocks noGrp="1"/>
          </p:cNvSpPr>
          <p:nvPr>
            <p:ph type="dt" sz="half" idx="10"/>
          </p:nvPr>
        </p:nvSpPr>
        <p:spPr/>
        <p:txBody>
          <a:bodyPr/>
          <a:lstStyle/>
          <a:p>
            <a:fld id="{83E04BDC-7AA1-4AF6-A13B-A9215D511553}" type="datetime1">
              <a:rPr lang="en-GB" smtClean="0"/>
              <a:t>07/04/2021</a:t>
            </a:fld>
            <a:endParaRPr lang="en-GB"/>
          </a:p>
        </p:txBody>
      </p:sp>
      <p:sp>
        <p:nvSpPr>
          <p:cNvPr id="6" name="Footer Placeholder 5">
            <a:extLst>
              <a:ext uri="{FF2B5EF4-FFF2-40B4-BE49-F238E27FC236}">
                <a16:creationId xmlns:a16="http://schemas.microsoft.com/office/drawing/2014/main" id="{42FF6CF7-F440-4324-9725-011F65689F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F03B81-43FD-4FE9-AF69-B2045B5887AE}"/>
              </a:ext>
            </a:extLst>
          </p:cNvPr>
          <p:cNvSpPr>
            <a:spLocks noGrp="1"/>
          </p:cNvSpPr>
          <p:nvPr>
            <p:ph type="sldNum" sz="quarter" idx="12"/>
          </p:nvPr>
        </p:nvSpPr>
        <p:spPr/>
        <p:txBody>
          <a:bodyPr/>
          <a:lstStyle/>
          <a:p>
            <a:fld id="{25D4BF94-FE60-42FB-A81F-9A7D0EB8CF1D}" type="slidenum">
              <a:rPr lang="en-GB" smtClean="0"/>
              <a:t>‹#›</a:t>
            </a:fld>
            <a:endParaRPr lang="en-GB"/>
          </a:p>
        </p:txBody>
      </p:sp>
    </p:spTree>
    <p:extLst>
      <p:ext uri="{BB962C8B-B14F-4D97-AF65-F5344CB8AC3E}">
        <p14:creationId xmlns:p14="http://schemas.microsoft.com/office/powerpoint/2010/main" val="1140901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3CC3-9988-430F-88FA-E41377C392E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17E0BE-51D0-4B55-B9E9-7DFEE82A12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CDA47E-397D-4BE2-9E72-FE110987BA59}"/>
              </a:ext>
            </a:extLst>
          </p:cNvPr>
          <p:cNvSpPr>
            <a:spLocks noGrp="1"/>
          </p:cNvSpPr>
          <p:nvPr>
            <p:ph type="dt" sz="half" idx="10"/>
          </p:nvPr>
        </p:nvSpPr>
        <p:spPr/>
        <p:txBody>
          <a:bodyPr/>
          <a:lstStyle/>
          <a:p>
            <a:fld id="{56D10170-36E1-435A-9031-4F486E7E2688}" type="datetime1">
              <a:rPr lang="en-GB" smtClean="0"/>
              <a:t>07/04/2021</a:t>
            </a:fld>
            <a:endParaRPr lang="en-GB"/>
          </a:p>
        </p:txBody>
      </p:sp>
      <p:sp>
        <p:nvSpPr>
          <p:cNvPr id="5" name="Footer Placeholder 4">
            <a:extLst>
              <a:ext uri="{FF2B5EF4-FFF2-40B4-BE49-F238E27FC236}">
                <a16:creationId xmlns:a16="http://schemas.microsoft.com/office/drawing/2014/main" id="{0D09F949-AE72-48ED-A362-3197415E73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6AF7A8-9EDF-40B4-8E87-A4BDC08AE1A7}"/>
              </a:ext>
            </a:extLst>
          </p:cNvPr>
          <p:cNvSpPr>
            <a:spLocks noGrp="1"/>
          </p:cNvSpPr>
          <p:nvPr>
            <p:ph type="sldNum" sz="quarter" idx="12"/>
          </p:nvPr>
        </p:nvSpPr>
        <p:spPr/>
        <p:txBody>
          <a:bodyPr/>
          <a:lstStyle/>
          <a:p>
            <a:fld id="{25D4BF94-FE60-42FB-A81F-9A7D0EB8CF1D}" type="slidenum">
              <a:rPr lang="en-GB" smtClean="0"/>
              <a:t>‹#›</a:t>
            </a:fld>
            <a:endParaRPr lang="en-GB"/>
          </a:p>
        </p:txBody>
      </p:sp>
    </p:spTree>
    <p:extLst>
      <p:ext uri="{BB962C8B-B14F-4D97-AF65-F5344CB8AC3E}">
        <p14:creationId xmlns:p14="http://schemas.microsoft.com/office/powerpoint/2010/main" val="4191447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526D02-F0DC-4DBB-8865-F29867E3CF7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078BDA5-6F55-48B6-93E2-5D0F25336D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C3B10B-8198-4A93-8CD0-731AC9B559D9}"/>
              </a:ext>
            </a:extLst>
          </p:cNvPr>
          <p:cNvSpPr>
            <a:spLocks noGrp="1"/>
          </p:cNvSpPr>
          <p:nvPr>
            <p:ph type="dt" sz="half" idx="10"/>
          </p:nvPr>
        </p:nvSpPr>
        <p:spPr/>
        <p:txBody>
          <a:bodyPr/>
          <a:lstStyle/>
          <a:p>
            <a:fld id="{49D90DF4-4438-4E2B-8999-6E4784D48272}" type="datetime1">
              <a:rPr lang="en-GB" smtClean="0"/>
              <a:t>07/04/2021</a:t>
            </a:fld>
            <a:endParaRPr lang="en-GB"/>
          </a:p>
        </p:txBody>
      </p:sp>
      <p:sp>
        <p:nvSpPr>
          <p:cNvPr id="5" name="Footer Placeholder 4">
            <a:extLst>
              <a:ext uri="{FF2B5EF4-FFF2-40B4-BE49-F238E27FC236}">
                <a16:creationId xmlns:a16="http://schemas.microsoft.com/office/drawing/2014/main" id="{1FD481F4-D8AF-4D76-B9D2-17C76B12AF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CE9768-AC8F-46E9-9803-4F2432EBA5A6}"/>
              </a:ext>
            </a:extLst>
          </p:cNvPr>
          <p:cNvSpPr>
            <a:spLocks noGrp="1"/>
          </p:cNvSpPr>
          <p:nvPr>
            <p:ph type="sldNum" sz="quarter" idx="12"/>
          </p:nvPr>
        </p:nvSpPr>
        <p:spPr/>
        <p:txBody>
          <a:bodyPr/>
          <a:lstStyle/>
          <a:p>
            <a:fld id="{25D4BF94-FE60-42FB-A81F-9A7D0EB8CF1D}" type="slidenum">
              <a:rPr lang="en-GB" smtClean="0"/>
              <a:t>‹#›</a:t>
            </a:fld>
            <a:endParaRPr lang="en-GB"/>
          </a:p>
        </p:txBody>
      </p:sp>
    </p:spTree>
    <p:extLst>
      <p:ext uri="{BB962C8B-B14F-4D97-AF65-F5344CB8AC3E}">
        <p14:creationId xmlns:p14="http://schemas.microsoft.com/office/powerpoint/2010/main" val="676205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8D38D4-E154-41D4-846C-7A5B55DB3B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D31557-F21C-47F7-A6C2-6790C9A4F0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51A594-2123-4044-9CE4-F7F504CC1E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8262C9-EC2D-4DF7-960B-E0ACE4F98AE7}" type="datetime1">
              <a:rPr lang="en-GB" smtClean="0"/>
              <a:t>07/04/2021</a:t>
            </a:fld>
            <a:endParaRPr lang="en-GB"/>
          </a:p>
        </p:txBody>
      </p:sp>
      <p:sp>
        <p:nvSpPr>
          <p:cNvPr id="5" name="Footer Placeholder 4">
            <a:extLst>
              <a:ext uri="{FF2B5EF4-FFF2-40B4-BE49-F238E27FC236}">
                <a16:creationId xmlns:a16="http://schemas.microsoft.com/office/drawing/2014/main" id="{49FF264D-3790-4B30-919F-440FE93D24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2F4D3B4-98D6-479F-AC37-A2B44EAF3C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D4BF94-FE60-42FB-A81F-9A7D0EB8CF1D}" type="slidenum">
              <a:rPr lang="en-GB" smtClean="0"/>
              <a:t>‹#›</a:t>
            </a:fld>
            <a:endParaRPr lang="en-GB"/>
          </a:p>
        </p:txBody>
      </p:sp>
    </p:spTree>
    <p:extLst>
      <p:ext uri="{BB962C8B-B14F-4D97-AF65-F5344CB8AC3E}">
        <p14:creationId xmlns:p14="http://schemas.microsoft.com/office/powerpoint/2010/main" val="3082079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gif"/><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A0792E38-9460-4D0B-B1F6-762E99B87D84}"/>
              </a:ext>
            </a:extLst>
          </p:cNvPr>
          <p:cNvSpPr>
            <a:spLocks noGrp="1"/>
          </p:cNvSpPr>
          <p:nvPr>
            <p:ph type="title"/>
          </p:nvPr>
        </p:nvSpPr>
        <p:spPr/>
        <p:txBody>
          <a:bodyPr>
            <a:normAutofit/>
          </a:bodyPr>
          <a:lstStyle/>
          <a:p>
            <a:pPr algn="ctr" eaLnBrk="1" hangingPunct="1"/>
            <a:r>
              <a:rPr lang="en-GB" sz="3600" b="1" dirty="0">
                <a:effectLst/>
                <a:ea typeface="Calibri" panose="020F0502020204030204" pitchFamily="34" charset="0"/>
                <a:cs typeface="Calibri Light" panose="020F0302020204030204" pitchFamily="34" charset="0"/>
              </a:rPr>
              <a:t>Session</a:t>
            </a:r>
            <a:r>
              <a:rPr lang="en-GB" sz="3600" b="1" dirty="0">
                <a:effectLst/>
                <a:ea typeface="Calibri" panose="020F0502020204030204" pitchFamily="34" charset="0"/>
                <a:cs typeface="Times New Roman" panose="02020603050405020304" pitchFamily="18" charset="0"/>
              </a:rPr>
              <a:t> 1: </a:t>
            </a:r>
            <a:r>
              <a:rPr lang="en-GB" altLang="en-US" sz="3600" b="1" dirty="0"/>
              <a:t>German SPD model</a:t>
            </a:r>
          </a:p>
        </p:txBody>
      </p:sp>
      <p:pic>
        <p:nvPicPr>
          <p:cNvPr id="7171" name="Picture 1">
            <a:extLst>
              <a:ext uri="{FF2B5EF4-FFF2-40B4-BE49-F238E27FC236}">
                <a16:creationId xmlns:a16="http://schemas.microsoft.com/office/drawing/2014/main" id="{3E28852C-129D-4C51-AD39-C9A4E67F8F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8238" y="1690688"/>
            <a:ext cx="1674174" cy="2156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2">
            <a:extLst>
              <a:ext uri="{FF2B5EF4-FFF2-40B4-BE49-F238E27FC236}">
                <a16:creationId xmlns:a16="http://schemas.microsoft.com/office/drawing/2014/main" id="{B240BBA0-15C9-4EAB-AE7E-B4780876E18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98025" y="1690689"/>
            <a:ext cx="1755775" cy="219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a:extLst>
              <a:ext uri="{FF2B5EF4-FFF2-40B4-BE49-F238E27FC236}">
                <a16:creationId xmlns:a16="http://schemas.microsoft.com/office/drawing/2014/main" id="{EC8E45F8-2D36-4B98-8E69-7FA2D1933EA7}"/>
              </a:ext>
            </a:extLst>
          </p:cNvPr>
          <p:cNvGraphicFramePr>
            <a:graphicFrameLocks noGrp="1"/>
          </p:cNvGraphicFramePr>
          <p:nvPr>
            <p:extLst>
              <p:ext uri="{D42A27DB-BD31-4B8C-83A1-F6EECF244321}">
                <p14:modId xmlns:p14="http://schemas.microsoft.com/office/powerpoint/2010/main" val="833418539"/>
              </p:ext>
            </p:extLst>
          </p:nvPr>
        </p:nvGraphicFramePr>
        <p:xfrm>
          <a:off x="3766343" y="1690688"/>
          <a:ext cx="4611688" cy="2156147"/>
        </p:xfrm>
        <a:graphic>
          <a:graphicData uri="http://schemas.openxmlformats.org/drawingml/2006/table">
            <a:tbl>
              <a:tblPr firstRow="1" firstCol="1" bandRow="1">
                <a:tableStyleId>{5C22544A-7EE6-4342-B048-85BDC9FD1C3A}</a:tableStyleId>
              </a:tblPr>
              <a:tblGrid>
                <a:gridCol w="693872">
                  <a:extLst>
                    <a:ext uri="{9D8B030D-6E8A-4147-A177-3AD203B41FA5}">
                      <a16:colId xmlns:a16="http://schemas.microsoft.com/office/drawing/2014/main" val="20000"/>
                    </a:ext>
                  </a:extLst>
                </a:gridCol>
                <a:gridCol w="2794216">
                  <a:extLst>
                    <a:ext uri="{9D8B030D-6E8A-4147-A177-3AD203B41FA5}">
                      <a16:colId xmlns:a16="http://schemas.microsoft.com/office/drawing/2014/main" val="20001"/>
                    </a:ext>
                  </a:extLst>
                </a:gridCol>
                <a:gridCol w="1123600">
                  <a:extLst>
                    <a:ext uri="{9D8B030D-6E8A-4147-A177-3AD203B41FA5}">
                      <a16:colId xmlns:a16="http://schemas.microsoft.com/office/drawing/2014/main" val="20002"/>
                    </a:ext>
                  </a:extLst>
                </a:gridCol>
              </a:tblGrid>
              <a:tr h="308021">
                <a:tc>
                  <a:txBody>
                    <a:bodyPr/>
                    <a:lstStyle/>
                    <a:p>
                      <a:pPr>
                        <a:spcAft>
                          <a:spcPts val="0"/>
                        </a:spcAft>
                      </a:pPr>
                      <a:r>
                        <a:rPr lang="en-GB" sz="1800" dirty="0">
                          <a:effectLst/>
                        </a:rPr>
                        <a:t>Year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92" marR="68592" marT="0" marB="0"/>
                </a:tc>
                <a:tc>
                  <a:txBody>
                    <a:bodyPr/>
                    <a:lstStyle/>
                    <a:p>
                      <a:pPr>
                        <a:spcAft>
                          <a:spcPts val="0"/>
                        </a:spcAft>
                      </a:pPr>
                      <a:r>
                        <a:rPr lang="en-GB" sz="1800">
                          <a:effectLst/>
                        </a:rPr>
                        <a:t>Name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92" marR="68592" marT="0" marB="0"/>
                </a:tc>
                <a:tc>
                  <a:txBody>
                    <a:bodyPr/>
                    <a:lstStyle/>
                    <a:p>
                      <a:pPr>
                        <a:spcAft>
                          <a:spcPts val="0"/>
                        </a:spcAft>
                      </a:pPr>
                      <a:r>
                        <a:rPr lang="en-GB" sz="1800" dirty="0">
                          <a:effectLst/>
                        </a:rPr>
                        <a:t>Members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92" marR="68592" marT="0" marB="0"/>
                </a:tc>
                <a:extLst>
                  <a:ext uri="{0D108BD9-81ED-4DB2-BD59-A6C34878D82A}">
                    <a16:rowId xmlns:a16="http://schemas.microsoft.com/office/drawing/2014/main" val="10000"/>
                  </a:ext>
                </a:extLst>
              </a:tr>
              <a:tr h="616042">
                <a:tc>
                  <a:txBody>
                    <a:bodyPr/>
                    <a:lstStyle/>
                    <a:p>
                      <a:pPr>
                        <a:spcAft>
                          <a:spcPts val="0"/>
                        </a:spcAft>
                      </a:pPr>
                      <a:r>
                        <a:rPr lang="en-GB" sz="1800" dirty="0">
                          <a:effectLst/>
                        </a:rPr>
                        <a:t>1869</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92" marR="68592" marT="0" marB="0"/>
                </a:tc>
                <a:tc>
                  <a:txBody>
                    <a:bodyPr/>
                    <a:lstStyle/>
                    <a:p>
                      <a:pPr>
                        <a:spcAft>
                          <a:spcPts val="0"/>
                        </a:spcAft>
                      </a:pPr>
                      <a:r>
                        <a:rPr lang="en-GB" sz="1800" dirty="0" err="1">
                          <a:effectLst/>
                        </a:rPr>
                        <a:t>Sozialdemokratische</a:t>
                      </a:r>
                      <a:r>
                        <a:rPr lang="en-GB" sz="1800" dirty="0">
                          <a:effectLst/>
                        </a:rPr>
                        <a:t> </a:t>
                      </a:r>
                      <a:r>
                        <a:rPr lang="en-GB" sz="1800" dirty="0" err="1">
                          <a:effectLst/>
                        </a:rPr>
                        <a:t>Arbeiterpartei</a:t>
                      </a:r>
                      <a:r>
                        <a:rPr lang="en-GB" sz="1800" dirty="0">
                          <a:effectLst/>
                        </a:rPr>
                        <a:t> (SDAP)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92" marR="68592" marT="0" marB="0"/>
                </a:tc>
                <a:tc>
                  <a:txBody>
                    <a:bodyPr/>
                    <a:lstStyle/>
                    <a:p>
                      <a:pPr algn="r">
                        <a:spcAft>
                          <a:spcPts val="0"/>
                        </a:spcAft>
                      </a:pPr>
                      <a:r>
                        <a:rPr lang="en-GB" sz="1800" dirty="0">
                          <a:effectLst/>
                        </a:rPr>
                        <a:t>10,000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92" marR="68592" marT="0" marB="0"/>
                </a:tc>
                <a:extLst>
                  <a:ext uri="{0D108BD9-81ED-4DB2-BD59-A6C34878D82A}">
                    <a16:rowId xmlns:a16="http://schemas.microsoft.com/office/drawing/2014/main" val="10001"/>
                  </a:ext>
                </a:extLst>
              </a:tr>
              <a:tr h="616042">
                <a:tc>
                  <a:txBody>
                    <a:bodyPr/>
                    <a:lstStyle/>
                    <a:p>
                      <a:pPr>
                        <a:spcAft>
                          <a:spcPts val="0"/>
                        </a:spcAft>
                      </a:pPr>
                      <a:r>
                        <a:rPr lang="en-GB" sz="1800">
                          <a:effectLst/>
                        </a:rPr>
                        <a:t>1875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92" marR="68592" marT="0" marB="0"/>
                </a:tc>
                <a:tc>
                  <a:txBody>
                    <a:bodyPr/>
                    <a:lstStyle/>
                    <a:p>
                      <a:pPr>
                        <a:spcAft>
                          <a:spcPts val="0"/>
                        </a:spcAft>
                      </a:pPr>
                      <a:r>
                        <a:rPr lang="en-GB" sz="1800" dirty="0" err="1">
                          <a:effectLst/>
                        </a:rPr>
                        <a:t>Sozialistische</a:t>
                      </a:r>
                      <a:r>
                        <a:rPr lang="en-GB" sz="1800" dirty="0">
                          <a:effectLst/>
                        </a:rPr>
                        <a:t> </a:t>
                      </a:r>
                      <a:r>
                        <a:rPr lang="en-GB" sz="1800" dirty="0" err="1">
                          <a:effectLst/>
                        </a:rPr>
                        <a:t>Arbeiterpartei</a:t>
                      </a:r>
                      <a:r>
                        <a:rPr lang="en-GB" sz="1800" dirty="0">
                          <a:effectLst/>
                        </a:rPr>
                        <a:t> </a:t>
                      </a:r>
                      <a:r>
                        <a:rPr lang="en-GB" sz="1800" dirty="0" err="1">
                          <a:effectLst/>
                        </a:rPr>
                        <a:t>Deutschlands</a:t>
                      </a:r>
                      <a:r>
                        <a:rPr lang="en-GB" sz="1800" dirty="0">
                          <a:effectLst/>
                        </a:rPr>
                        <a:t> (SAPD)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92" marR="68592" marT="0" marB="0"/>
                </a:tc>
                <a:tc>
                  <a:txBody>
                    <a:bodyPr/>
                    <a:lstStyle/>
                    <a:p>
                      <a:pPr algn="r">
                        <a:spcAft>
                          <a:spcPts val="0"/>
                        </a:spcAft>
                      </a:pPr>
                      <a:r>
                        <a:rPr lang="en-GB" sz="1800" dirty="0">
                          <a:effectLst/>
                        </a:rPr>
                        <a:t>25,000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92" marR="68592" marT="0" marB="0"/>
                </a:tc>
                <a:extLst>
                  <a:ext uri="{0D108BD9-81ED-4DB2-BD59-A6C34878D82A}">
                    <a16:rowId xmlns:a16="http://schemas.microsoft.com/office/drawing/2014/main" val="10002"/>
                  </a:ext>
                </a:extLst>
              </a:tr>
              <a:tr h="616042">
                <a:tc>
                  <a:txBody>
                    <a:bodyPr/>
                    <a:lstStyle/>
                    <a:p>
                      <a:pPr>
                        <a:spcAft>
                          <a:spcPts val="0"/>
                        </a:spcAft>
                      </a:pPr>
                      <a:r>
                        <a:rPr lang="en-GB" sz="1800">
                          <a:effectLst/>
                        </a:rPr>
                        <a:t>1890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92" marR="68592" marT="0" marB="0"/>
                </a:tc>
                <a:tc>
                  <a:txBody>
                    <a:bodyPr/>
                    <a:lstStyle/>
                    <a:p>
                      <a:pPr>
                        <a:spcAft>
                          <a:spcPts val="0"/>
                        </a:spcAft>
                      </a:pPr>
                      <a:r>
                        <a:rPr lang="en-GB" sz="1800" dirty="0" err="1">
                          <a:effectLst/>
                        </a:rPr>
                        <a:t>Sozialdemokratische</a:t>
                      </a:r>
                      <a:r>
                        <a:rPr lang="en-GB" sz="1800" dirty="0">
                          <a:effectLst/>
                        </a:rPr>
                        <a:t> </a:t>
                      </a:r>
                      <a:r>
                        <a:rPr lang="en-GB" sz="1800" dirty="0" err="1">
                          <a:effectLst/>
                        </a:rPr>
                        <a:t>Partei</a:t>
                      </a:r>
                      <a:r>
                        <a:rPr lang="en-GB" sz="1800" dirty="0">
                          <a:effectLst/>
                        </a:rPr>
                        <a:t> </a:t>
                      </a:r>
                      <a:r>
                        <a:rPr lang="en-GB" sz="1800" dirty="0" err="1">
                          <a:effectLst/>
                        </a:rPr>
                        <a:t>Deutschlands</a:t>
                      </a:r>
                      <a:r>
                        <a:rPr lang="en-GB" sz="1800" dirty="0">
                          <a:effectLst/>
                        </a:rPr>
                        <a:t> (SPD)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92" marR="68592" marT="0" marB="0"/>
                </a:tc>
                <a:tc>
                  <a:txBody>
                    <a:bodyPr/>
                    <a:lstStyle/>
                    <a:p>
                      <a:pPr algn="r">
                        <a:spcAft>
                          <a:spcPts val="0"/>
                        </a:spcAft>
                      </a:pPr>
                      <a:r>
                        <a:rPr lang="en-GB" sz="1800" dirty="0">
                          <a:effectLst/>
                        </a:rPr>
                        <a:t>290,000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92" marR="68592" marT="0" marB="0"/>
                </a:tc>
                <a:extLst>
                  <a:ext uri="{0D108BD9-81ED-4DB2-BD59-A6C34878D82A}">
                    <a16:rowId xmlns:a16="http://schemas.microsoft.com/office/drawing/2014/main" val="10003"/>
                  </a:ext>
                </a:extLst>
              </a:tr>
            </a:tbl>
          </a:graphicData>
        </a:graphic>
      </p:graphicFrame>
      <p:sp>
        <p:nvSpPr>
          <p:cNvPr id="3" name="Slide Number Placeholder 2">
            <a:extLst>
              <a:ext uri="{FF2B5EF4-FFF2-40B4-BE49-F238E27FC236}">
                <a16:creationId xmlns:a16="http://schemas.microsoft.com/office/drawing/2014/main" id="{A842BAB9-8D56-484F-8461-613F081DA2B1}"/>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4CB2FEF4-7C5C-4A59-B435-0696B130C90C}" type="slidenum">
              <a:rPr lang="en-GB" altLang="en-US">
                <a:solidFill>
                  <a:srgbClr val="898989"/>
                </a:solidFill>
              </a:rPr>
              <a:pPr/>
              <a:t>1</a:t>
            </a:fld>
            <a:endParaRPr lang="en-GB" altLang="en-US">
              <a:solidFill>
                <a:srgbClr val="898989"/>
              </a:solidFill>
            </a:endParaRPr>
          </a:p>
        </p:txBody>
      </p:sp>
      <p:graphicFrame>
        <p:nvGraphicFramePr>
          <p:cNvPr id="4" name="Table 3">
            <a:extLst>
              <a:ext uri="{FF2B5EF4-FFF2-40B4-BE49-F238E27FC236}">
                <a16:creationId xmlns:a16="http://schemas.microsoft.com/office/drawing/2014/main" id="{4E331CC7-21E6-47B1-9768-BA58B29A9C16}"/>
              </a:ext>
            </a:extLst>
          </p:cNvPr>
          <p:cNvGraphicFramePr>
            <a:graphicFrameLocks noGrp="1"/>
          </p:cNvGraphicFramePr>
          <p:nvPr>
            <p:extLst>
              <p:ext uri="{D42A27DB-BD31-4B8C-83A1-F6EECF244321}">
                <p14:modId xmlns:p14="http://schemas.microsoft.com/office/powerpoint/2010/main" val="510603055"/>
              </p:ext>
            </p:extLst>
          </p:nvPr>
        </p:nvGraphicFramePr>
        <p:xfrm>
          <a:off x="3766343" y="4089238"/>
          <a:ext cx="4611688" cy="2156148"/>
        </p:xfrm>
        <a:graphic>
          <a:graphicData uri="http://schemas.openxmlformats.org/drawingml/2006/table">
            <a:tbl>
              <a:tblPr firstRow="1" firstCol="1" bandRow="1">
                <a:tableStyleId>{5C22544A-7EE6-4342-B048-85BDC9FD1C3A}</a:tableStyleId>
              </a:tblPr>
              <a:tblGrid>
                <a:gridCol w="710904">
                  <a:extLst>
                    <a:ext uri="{9D8B030D-6E8A-4147-A177-3AD203B41FA5}">
                      <a16:colId xmlns:a16="http://schemas.microsoft.com/office/drawing/2014/main" val="2829197756"/>
                    </a:ext>
                  </a:extLst>
                </a:gridCol>
                <a:gridCol w="1819922">
                  <a:extLst>
                    <a:ext uri="{9D8B030D-6E8A-4147-A177-3AD203B41FA5}">
                      <a16:colId xmlns:a16="http://schemas.microsoft.com/office/drawing/2014/main" val="286417478"/>
                    </a:ext>
                  </a:extLst>
                </a:gridCol>
                <a:gridCol w="949911">
                  <a:extLst>
                    <a:ext uri="{9D8B030D-6E8A-4147-A177-3AD203B41FA5}">
                      <a16:colId xmlns:a16="http://schemas.microsoft.com/office/drawing/2014/main" val="251365573"/>
                    </a:ext>
                  </a:extLst>
                </a:gridCol>
                <a:gridCol w="1130951">
                  <a:extLst>
                    <a:ext uri="{9D8B030D-6E8A-4147-A177-3AD203B41FA5}">
                      <a16:colId xmlns:a16="http://schemas.microsoft.com/office/drawing/2014/main" val="44800002"/>
                    </a:ext>
                  </a:extLst>
                </a:gridCol>
              </a:tblGrid>
              <a:tr h="359358">
                <a:tc>
                  <a:txBody>
                    <a:bodyPr/>
                    <a:lstStyle/>
                    <a:p>
                      <a:pPr algn="ctr">
                        <a:spcAft>
                          <a:spcPts val="0"/>
                        </a:spcAft>
                      </a:pPr>
                      <a:r>
                        <a:rPr lang="en-GB" sz="1800" dirty="0">
                          <a:effectLst/>
                        </a:rPr>
                        <a:t>Year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ctr">
                        <a:spcAft>
                          <a:spcPts val="0"/>
                        </a:spcAft>
                      </a:pPr>
                      <a:r>
                        <a:rPr lang="en-GB" sz="1800">
                          <a:effectLst/>
                        </a:rPr>
                        <a:t>Votes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ctr">
                        <a:spcAft>
                          <a:spcPts val="0"/>
                        </a:spcAft>
                      </a:pPr>
                      <a:r>
                        <a:rPr lang="en-GB" sz="1800">
                          <a:effectLst/>
                        </a:rPr>
                        <a: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ctr">
                        <a:spcAft>
                          <a:spcPts val="0"/>
                        </a:spcAft>
                      </a:pPr>
                      <a:r>
                        <a:rPr lang="en-GB" sz="1800">
                          <a:effectLst/>
                        </a:rPr>
                        <a:t>Seats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extLst>
                  <a:ext uri="{0D108BD9-81ED-4DB2-BD59-A6C34878D82A}">
                    <a16:rowId xmlns:a16="http://schemas.microsoft.com/office/drawing/2014/main" val="1452243499"/>
                  </a:ext>
                </a:extLst>
              </a:tr>
              <a:tr h="359358">
                <a:tc>
                  <a:txBody>
                    <a:bodyPr/>
                    <a:lstStyle/>
                    <a:p>
                      <a:pPr algn="ctr">
                        <a:spcAft>
                          <a:spcPts val="0"/>
                        </a:spcAft>
                      </a:pPr>
                      <a:r>
                        <a:rPr lang="en-GB" sz="1800" dirty="0">
                          <a:effectLst/>
                        </a:rPr>
                        <a:t>1871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dirty="0">
                          <a:effectLst/>
                        </a:rPr>
                        <a:t>124,655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a:effectLst/>
                        </a:rPr>
                        <a:t>3.2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a:effectLst/>
                        </a:rPr>
                        <a:t>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extLst>
                  <a:ext uri="{0D108BD9-81ED-4DB2-BD59-A6C34878D82A}">
                    <a16:rowId xmlns:a16="http://schemas.microsoft.com/office/drawing/2014/main" val="2246918744"/>
                  </a:ext>
                </a:extLst>
              </a:tr>
              <a:tr h="359358">
                <a:tc>
                  <a:txBody>
                    <a:bodyPr/>
                    <a:lstStyle/>
                    <a:p>
                      <a:pPr algn="ctr">
                        <a:spcAft>
                          <a:spcPts val="0"/>
                        </a:spcAft>
                      </a:pPr>
                      <a:r>
                        <a:rPr lang="en-GB" sz="1800">
                          <a:effectLst/>
                        </a:rPr>
                        <a:t>1878</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dirty="0">
                          <a:effectLst/>
                        </a:rPr>
                        <a:t>437,158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dirty="0">
                          <a:effectLst/>
                        </a:rPr>
                        <a:t>7.6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dirty="0">
                          <a:effectLst/>
                        </a:rPr>
                        <a:t>9</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extLst>
                  <a:ext uri="{0D108BD9-81ED-4DB2-BD59-A6C34878D82A}">
                    <a16:rowId xmlns:a16="http://schemas.microsoft.com/office/drawing/2014/main" val="266624100"/>
                  </a:ext>
                </a:extLst>
              </a:tr>
              <a:tr h="359358">
                <a:tc>
                  <a:txBody>
                    <a:bodyPr/>
                    <a:lstStyle/>
                    <a:p>
                      <a:pPr algn="ctr">
                        <a:spcAft>
                          <a:spcPts val="0"/>
                        </a:spcAft>
                      </a:pPr>
                      <a:r>
                        <a:rPr lang="en-GB" sz="1800">
                          <a:effectLst/>
                        </a:rPr>
                        <a:t>1890</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a:effectLst/>
                        </a:rPr>
                        <a:t>1,427,298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dirty="0">
                          <a:effectLst/>
                        </a:rPr>
                        <a:t>19.7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dirty="0">
                          <a:effectLst/>
                        </a:rPr>
                        <a:t>35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extLst>
                  <a:ext uri="{0D108BD9-81ED-4DB2-BD59-A6C34878D82A}">
                    <a16:rowId xmlns:a16="http://schemas.microsoft.com/office/drawing/2014/main" val="2975315892"/>
                  </a:ext>
                </a:extLst>
              </a:tr>
              <a:tr h="359358">
                <a:tc>
                  <a:txBody>
                    <a:bodyPr/>
                    <a:lstStyle/>
                    <a:p>
                      <a:pPr algn="ctr">
                        <a:spcAft>
                          <a:spcPts val="0"/>
                        </a:spcAft>
                      </a:pPr>
                      <a:r>
                        <a:rPr lang="en-GB" sz="1800">
                          <a:effectLst/>
                        </a:rPr>
                        <a:t>1893</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a:effectLst/>
                        </a:rPr>
                        <a:t>1,786,738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dirty="0">
                          <a:effectLst/>
                        </a:rPr>
                        <a:t>23.2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dirty="0">
                          <a:effectLst/>
                        </a:rPr>
                        <a:t>44</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extLst>
                  <a:ext uri="{0D108BD9-81ED-4DB2-BD59-A6C34878D82A}">
                    <a16:rowId xmlns:a16="http://schemas.microsoft.com/office/drawing/2014/main" val="3505744760"/>
                  </a:ext>
                </a:extLst>
              </a:tr>
              <a:tr h="359358">
                <a:tc>
                  <a:txBody>
                    <a:bodyPr/>
                    <a:lstStyle/>
                    <a:p>
                      <a:pPr algn="ctr">
                        <a:spcAft>
                          <a:spcPts val="0"/>
                        </a:spcAft>
                      </a:pPr>
                      <a:r>
                        <a:rPr lang="en-GB" sz="1800" dirty="0">
                          <a:effectLst/>
                        </a:rPr>
                        <a:t>1898</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a:effectLst/>
                        </a:rPr>
                        <a:t>2,107,076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dirty="0">
                          <a:effectLst/>
                        </a:rPr>
                        <a:t>27.2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tc>
                  <a:txBody>
                    <a:bodyPr/>
                    <a:lstStyle/>
                    <a:p>
                      <a:pPr algn="r">
                        <a:spcAft>
                          <a:spcPts val="0"/>
                        </a:spcAft>
                      </a:pPr>
                      <a:r>
                        <a:rPr lang="en-GB" sz="1800" dirty="0">
                          <a:effectLst/>
                        </a:rPr>
                        <a:t>56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602" marR="68602" marT="0" marB="0"/>
                </a:tc>
                <a:extLst>
                  <a:ext uri="{0D108BD9-81ED-4DB2-BD59-A6C34878D82A}">
                    <a16:rowId xmlns:a16="http://schemas.microsoft.com/office/drawing/2014/main" val="1993234745"/>
                  </a:ext>
                </a:extLst>
              </a:tr>
            </a:tbl>
          </a:graphicData>
        </a:graphic>
      </p:graphicFrame>
      <p:pic>
        <p:nvPicPr>
          <p:cNvPr id="10" name="Picture 1">
            <a:extLst>
              <a:ext uri="{FF2B5EF4-FFF2-40B4-BE49-F238E27FC236}">
                <a16:creationId xmlns:a16="http://schemas.microsoft.com/office/drawing/2014/main" id="{2B2B6065-3745-4546-B658-F58B4C47DE7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98025" y="4100673"/>
            <a:ext cx="1755775" cy="21447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FB28AD55-7040-40A2-AB4A-B835A178B298}"/>
              </a:ext>
            </a:extLst>
          </p:cNvPr>
          <p:cNvPicPr>
            <a:picLocks noChangeAspect="1"/>
          </p:cNvPicPr>
          <p:nvPr/>
        </p:nvPicPr>
        <p:blipFill rotWithShape="1">
          <a:blip r:embed="rId5">
            <a:extLst>
              <a:ext uri="{28A0092B-C50C-407E-A947-70E740481C1C}">
                <a14:useLocalDpi xmlns:a14="http://schemas.microsoft.com/office/drawing/2010/main" val="0"/>
              </a:ext>
            </a:extLst>
          </a:blip>
          <a:srcRect l="14606" r="13395"/>
          <a:stretch/>
        </p:blipFill>
        <p:spPr bwMode="auto">
          <a:xfrm>
            <a:off x="1138238" y="4089238"/>
            <a:ext cx="1674175" cy="22671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061DD-2A8E-4485-B808-3DEE994D7A5D}"/>
              </a:ext>
            </a:extLst>
          </p:cNvPr>
          <p:cNvSpPr>
            <a:spLocks noGrp="1"/>
          </p:cNvSpPr>
          <p:nvPr>
            <p:ph type="title"/>
          </p:nvPr>
        </p:nvSpPr>
        <p:spPr/>
        <p:txBody>
          <a:bodyPr>
            <a:normAutofit/>
          </a:bodyPr>
          <a:lstStyle/>
          <a:p>
            <a:pPr algn="ctr"/>
            <a:r>
              <a:rPr lang="en-GB" sz="3600" b="1" dirty="0"/>
              <a:t>Bernstein and revisionism</a:t>
            </a:r>
          </a:p>
        </p:txBody>
      </p:sp>
      <p:sp>
        <p:nvSpPr>
          <p:cNvPr id="4" name="Slide Number Placeholder 3">
            <a:extLst>
              <a:ext uri="{FF2B5EF4-FFF2-40B4-BE49-F238E27FC236}">
                <a16:creationId xmlns:a16="http://schemas.microsoft.com/office/drawing/2014/main" id="{9032CF8C-DFD8-4014-936B-362C6DE07BF7}"/>
              </a:ext>
            </a:extLst>
          </p:cNvPr>
          <p:cNvSpPr>
            <a:spLocks noGrp="1"/>
          </p:cNvSpPr>
          <p:nvPr>
            <p:ph type="sldNum" sz="quarter" idx="12"/>
          </p:nvPr>
        </p:nvSpPr>
        <p:spPr/>
        <p:txBody>
          <a:bodyPr/>
          <a:lstStyle/>
          <a:p>
            <a:fld id="{25D4BF94-FE60-42FB-A81F-9A7D0EB8CF1D}" type="slidenum">
              <a:rPr lang="en-GB" smtClean="0"/>
              <a:t>2</a:t>
            </a:fld>
            <a:endParaRPr lang="en-GB"/>
          </a:p>
        </p:txBody>
      </p:sp>
      <p:pic>
        <p:nvPicPr>
          <p:cNvPr id="2050" name="Picture 2" descr="Eduard Bernstein">
            <a:extLst>
              <a:ext uri="{FF2B5EF4-FFF2-40B4-BE49-F238E27FC236}">
                <a16:creationId xmlns:a16="http://schemas.microsoft.com/office/drawing/2014/main" id="{C641CACD-C89A-41E4-BCF1-D2D90BF3E9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9895"/>
          <a:stretch/>
        </p:blipFill>
        <p:spPr bwMode="auto">
          <a:xfrm>
            <a:off x="9468815" y="1649765"/>
            <a:ext cx="1785118" cy="23193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9F11D4F6-BFC3-4B01-9133-544A57C22FF8}"/>
              </a:ext>
            </a:extLst>
          </p:cNvPr>
          <p:cNvPicPr>
            <a:picLocks noChangeAspect="1"/>
          </p:cNvPicPr>
          <p:nvPr/>
        </p:nvPicPr>
        <p:blipFill rotWithShape="1">
          <a:blip r:embed="rId3">
            <a:extLst>
              <a:ext uri="{28A0092B-C50C-407E-A947-70E740481C1C}">
                <a14:useLocalDpi xmlns:a14="http://schemas.microsoft.com/office/drawing/2010/main" val="0"/>
              </a:ext>
            </a:extLst>
          </a:blip>
          <a:srcRect l="12468" t="2675" r="17899" b="13216"/>
          <a:stretch/>
        </p:blipFill>
        <p:spPr bwMode="auto">
          <a:xfrm>
            <a:off x="838201" y="1658871"/>
            <a:ext cx="1707770" cy="231023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52" name="Picture 4" descr="Bernstein: The Preconditions of Socialism">
            <a:extLst>
              <a:ext uri="{FF2B5EF4-FFF2-40B4-BE49-F238E27FC236}">
                <a16:creationId xmlns:a16="http://schemas.microsoft.com/office/drawing/2014/main" id="{B798308E-8D71-45BA-9C12-DF8A34ADC2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7552" y="3469905"/>
            <a:ext cx="1714500" cy="26479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4" name="Picture 6" descr="Bernstein preconditions socialism | Texts in political thought | Cambridge  University Press">
            <a:extLst>
              <a:ext uri="{FF2B5EF4-FFF2-40B4-BE49-F238E27FC236}">
                <a16:creationId xmlns:a16="http://schemas.microsoft.com/office/drawing/2014/main" id="{F405C42B-9734-48EE-8EDF-7098EAA31B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9400" y="1690688"/>
            <a:ext cx="1714500" cy="264795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File:Das Erfurter Programm in feinem grundfahlichen theil erläutert von  Karl Kautsky.djvu - Wikimedia Commons">
            <a:extLst>
              <a:ext uri="{FF2B5EF4-FFF2-40B4-BE49-F238E27FC236}">
                <a16:creationId xmlns:a16="http://schemas.microsoft.com/office/drawing/2014/main" id="{56BCA155-3E16-4BCE-9C1B-86342A9FC2C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580" t="3667" r="15703" b="5612"/>
          <a:stretch/>
        </p:blipFill>
        <p:spPr bwMode="auto">
          <a:xfrm>
            <a:off x="2979106" y="3469905"/>
            <a:ext cx="1676642" cy="264795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0827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59B09-90C3-46A9-BB9C-B3922C19D423}"/>
              </a:ext>
            </a:extLst>
          </p:cNvPr>
          <p:cNvSpPr>
            <a:spLocks noGrp="1"/>
          </p:cNvSpPr>
          <p:nvPr>
            <p:ph type="title"/>
          </p:nvPr>
        </p:nvSpPr>
        <p:spPr/>
        <p:txBody>
          <a:bodyPr>
            <a:normAutofit/>
          </a:bodyPr>
          <a:lstStyle/>
          <a:p>
            <a:pPr algn="ctr"/>
            <a:r>
              <a:rPr lang="en-GB" sz="3600" b="1" dirty="0"/>
              <a:t>Russian social democracy: </a:t>
            </a:r>
            <a:r>
              <a:rPr lang="en-GB" sz="3600" b="1" i="1" dirty="0" err="1"/>
              <a:t>Iskra</a:t>
            </a:r>
            <a:endParaRPr lang="en-GB" sz="3600" b="1" i="1" dirty="0"/>
          </a:p>
        </p:txBody>
      </p:sp>
      <p:sp>
        <p:nvSpPr>
          <p:cNvPr id="3" name="Content Placeholder 2">
            <a:extLst>
              <a:ext uri="{FF2B5EF4-FFF2-40B4-BE49-F238E27FC236}">
                <a16:creationId xmlns:a16="http://schemas.microsoft.com/office/drawing/2014/main" id="{4EBFFFFF-9A75-4A56-89ED-5EF76C8A75FF}"/>
              </a:ext>
            </a:extLst>
          </p:cNvPr>
          <p:cNvSpPr>
            <a:spLocks noGrp="1"/>
          </p:cNvSpPr>
          <p:nvPr>
            <p:ph idx="1"/>
          </p:nvPr>
        </p:nvSpPr>
        <p:spPr>
          <a:xfrm>
            <a:off x="4612464" y="4032782"/>
            <a:ext cx="2294363" cy="2105026"/>
          </a:xfrm>
        </p:spPr>
        <p:txBody>
          <a:bodyPr>
            <a:normAutofit/>
          </a:bodyPr>
          <a:lstStyle/>
          <a:p>
            <a:pPr>
              <a:lnSpc>
                <a:spcPct val="100000"/>
              </a:lnSpc>
              <a:spcBef>
                <a:spcPts val="0"/>
              </a:spcBef>
            </a:pPr>
            <a:r>
              <a:rPr lang="en-GB" sz="1800" dirty="0"/>
              <a:t>Georgi Plekhanov</a:t>
            </a:r>
          </a:p>
          <a:p>
            <a:pPr>
              <a:lnSpc>
                <a:spcPct val="100000"/>
              </a:lnSpc>
              <a:spcBef>
                <a:spcPts val="0"/>
              </a:spcBef>
            </a:pPr>
            <a:r>
              <a:rPr lang="en-GB" sz="1800" dirty="0"/>
              <a:t>Vera </a:t>
            </a:r>
            <a:r>
              <a:rPr lang="en-GB" sz="1800" dirty="0" err="1"/>
              <a:t>Zasulich</a:t>
            </a:r>
            <a:endParaRPr lang="en-GB" sz="1800" dirty="0"/>
          </a:p>
          <a:p>
            <a:pPr>
              <a:lnSpc>
                <a:spcPct val="100000"/>
              </a:lnSpc>
              <a:spcBef>
                <a:spcPts val="0"/>
              </a:spcBef>
            </a:pPr>
            <a:r>
              <a:rPr lang="en-GB" sz="1800" dirty="0"/>
              <a:t>Pavel Axelrod</a:t>
            </a:r>
          </a:p>
          <a:p>
            <a:pPr>
              <a:lnSpc>
                <a:spcPct val="100000"/>
              </a:lnSpc>
              <a:spcBef>
                <a:spcPts val="0"/>
              </a:spcBef>
            </a:pPr>
            <a:r>
              <a:rPr lang="en-GB" sz="1800" dirty="0"/>
              <a:t>Alexander </a:t>
            </a:r>
            <a:r>
              <a:rPr lang="en-GB" sz="1800" dirty="0" err="1"/>
              <a:t>Potresov</a:t>
            </a:r>
            <a:endParaRPr lang="en-GB" sz="1800" dirty="0"/>
          </a:p>
          <a:p>
            <a:pPr>
              <a:lnSpc>
                <a:spcPct val="100000"/>
              </a:lnSpc>
              <a:spcBef>
                <a:spcPts val="0"/>
              </a:spcBef>
            </a:pPr>
            <a:r>
              <a:rPr lang="en-GB" sz="1800" dirty="0" err="1"/>
              <a:t>Iurii</a:t>
            </a:r>
            <a:r>
              <a:rPr lang="en-GB" sz="1800" dirty="0"/>
              <a:t> Martov</a:t>
            </a:r>
          </a:p>
          <a:p>
            <a:pPr>
              <a:lnSpc>
                <a:spcPct val="100000"/>
              </a:lnSpc>
              <a:spcBef>
                <a:spcPts val="0"/>
              </a:spcBef>
            </a:pPr>
            <a:r>
              <a:rPr lang="en-GB" sz="1800" dirty="0"/>
              <a:t>Vladimir Lenin</a:t>
            </a:r>
          </a:p>
        </p:txBody>
      </p:sp>
      <p:sp>
        <p:nvSpPr>
          <p:cNvPr id="4" name="Slide Number Placeholder 3">
            <a:extLst>
              <a:ext uri="{FF2B5EF4-FFF2-40B4-BE49-F238E27FC236}">
                <a16:creationId xmlns:a16="http://schemas.microsoft.com/office/drawing/2014/main" id="{0D55FE70-13BE-4B18-9291-E00B2ADC7ADA}"/>
              </a:ext>
            </a:extLst>
          </p:cNvPr>
          <p:cNvSpPr>
            <a:spLocks noGrp="1"/>
          </p:cNvSpPr>
          <p:nvPr>
            <p:ph type="sldNum" sz="quarter" idx="12"/>
          </p:nvPr>
        </p:nvSpPr>
        <p:spPr/>
        <p:txBody>
          <a:bodyPr/>
          <a:lstStyle/>
          <a:p>
            <a:fld id="{25D4BF94-FE60-42FB-A81F-9A7D0EB8CF1D}" type="slidenum">
              <a:rPr lang="en-GB" smtClean="0"/>
              <a:t>3</a:t>
            </a:fld>
            <a:endParaRPr lang="en-GB"/>
          </a:p>
        </p:txBody>
      </p:sp>
      <p:pic>
        <p:nvPicPr>
          <p:cNvPr id="5" name="Picture 16" descr="Image result for georgi plekhanov">
            <a:extLst>
              <a:ext uri="{FF2B5EF4-FFF2-40B4-BE49-F238E27FC236}">
                <a16:creationId xmlns:a16="http://schemas.microsoft.com/office/drawing/2014/main" id="{BCA4FA67-996A-4CB7-9BED-7C23C77DEF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1245"/>
          <a:stretch/>
        </p:blipFill>
        <p:spPr bwMode="auto">
          <a:xfrm>
            <a:off x="913383" y="1557551"/>
            <a:ext cx="1571625" cy="21050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vera zasulich">
            <a:extLst>
              <a:ext uri="{FF2B5EF4-FFF2-40B4-BE49-F238E27FC236}">
                <a16:creationId xmlns:a16="http://schemas.microsoft.com/office/drawing/2014/main" id="{E9E4DC43-022F-4A93-ABFA-38D5E4CEB4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382" y="4032782"/>
            <a:ext cx="1571625" cy="210502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 name="Picture 4" descr="Image result for pavel axelrod">
            <a:extLst>
              <a:ext uri="{FF2B5EF4-FFF2-40B4-BE49-F238E27FC236}">
                <a16:creationId xmlns:a16="http://schemas.microsoft.com/office/drawing/2014/main" id="{4BB514E7-667C-42B9-A09A-512F279E0F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208" t="10659" r="12794" b="25567"/>
          <a:stretch/>
        </p:blipFill>
        <p:spPr bwMode="auto">
          <a:xfrm>
            <a:off x="2853616" y="4032782"/>
            <a:ext cx="1632571" cy="210502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AAF761AD-C803-4366-A626-0EF5FC5F0BF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20" t="3792" r="3072" b="53920"/>
          <a:stretch/>
        </p:blipFill>
        <p:spPr bwMode="auto">
          <a:xfrm>
            <a:off x="2853616" y="1557551"/>
            <a:ext cx="6142972" cy="210502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0" name="Picture 4" descr="Vladimir Lenin in 1900. In our counterfactual history, his career as the producer of the musical &lt;em&gt;Pins and Needles&lt;/em&gt; is only a few years away.">
            <a:extLst>
              <a:ext uri="{FF2B5EF4-FFF2-40B4-BE49-F238E27FC236}">
                <a16:creationId xmlns:a16="http://schemas.microsoft.com/office/drawing/2014/main" id="{53B93CFA-BE40-45D5-8C32-2E0C910CFB8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623" t="3242" r="17199" b="42368"/>
          <a:stretch/>
        </p:blipFill>
        <p:spPr bwMode="auto">
          <a:xfrm>
            <a:off x="9390258" y="1557551"/>
            <a:ext cx="1782379" cy="210502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C098D745-1631-47DB-B916-3DBEF51C61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09776" y="3969809"/>
            <a:ext cx="1862861" cy="223097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6513605E-5449-455C-8CB2-465076E02FF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0990" r="11102" b="34876"/>
          <a:stretch/>
        </p:blipFill>
        <p:spPr bwMode="auto">
          <a:xfrm>
            <a:off x="7038920" y="4032782"/>
            <a:ext cx="1957668" cy="210502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404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17F03-6B77-44AC-B5E0-07E9FA869FAD}"/>
              </a:ext>
            </a:extLst>
          </p:cNvPr>
          <p:cNvSpPr>
            <a:spLocks noGrp="1"/>
          </p:cNvSpPr>
          <p:nvPr>
            <p:ph type="title"/>
          </p:nvPr>
        </p:nvSpPr>
        <p:spPr/>
        <p:txBody>
          <a:bodyPr>
            <a:normAutofit/>
          </a:bodyPr>
          <a:lstStyle/>
          <a:p>
            <a:pPr algn="ctr"/>
            <a:r>
              <a:rPr lang="en-GB" sz="3600" b="1" dirty="0"/>
              <a:t>Russian revisionists and Economists</a:t>
            </a:r>
            <a:endParaRPr lang="en-GB" sz="3600" dirty="0"/>
          </a:p>
        </p:txBody>
      </p:sp>
      <p:sp>
        <p:nvSpPr>
          <p:cNvPr id="3" name="Content Placeholder 2">
            <a:extLst>
              <a:ext uri="{FF2B5EF4-FFF2-40B4-BE49-F238E27FC236}">
                <a16:creationId xmlns:a16="http://schemas.microsoft.com/office/drawing/2014/main" id="{8F74952E-A9A9-462D-811A-40217791AC30}"/>
              </a:ext>
            </a:extLst>
          </p:cNvPr>
          <p:cNvSpPr>
            <a:spLocks noGrp="1"/>
          </p:cNvSpPr>
          <p:nvPr>
            <p:ph idx="1"/>
          </p:nvPr>
        </p:nvSpPr>
        <p:spPr>
          <a:xfrm>
            <a:off x="1025970" y="4393389"/>
            <a:ext cx="4238487" cy="2099486"/>
          </a:xfrm>
        </p:spPr>
        <p:txBody>
          <a:bodyPr>
            <a:normAutofit/>
          </a:bodyPr>
          <a:lstStyle/>
          <a:p>
            <a:pPr marL="0" indent="0">
              <a:lnSpc>
                <a:spcPct val="100000"/>
              </a:lnSpc>
              <a:spcBef>
                <a:spcPts val="0"/>
              </a:spcBef>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Ekaterina</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Kuskova</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Sergei</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Prokopovich</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b="1"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b="1" i="1" dirty="0">
                <a:effectLst/>
                <a:latin typeface="Calibri" panose="020F0502020204030204" pitchFamily="34" charset="0"/>
                <a:ea typeface="Calibri" panose="020F0502020204030204" pitchFamily="34" charset="0"/>
                <a:cs typeface="Times New Roman" panose="02020603050405020304" pitchFamily="18" charset="0"/>
              </a:rPr>
              <a:t>“</a:t>
            </a:r>
            <a:r>
              <a:rPr lang="en-GB" sz="1800" i="1" dirty="0">
                <a:effectLst/>
                <a:latin typeface="Calibri" panose="020F0502020204030204" pitchFamily="34" charset="0"/>
                <a:ea typeface="Calibri" panose="020F0502020204030204" pitchFamily="34" charset="0"/>
                <a:cs typeface="Times New Roman" panose="02020603050405020304" pitchFamily="18" charset="0"/>
              </a:rPr>
              <a:t>After Belgium I became ashamed to speak of social revolution</a:t>
            </a:r>
            <a:r>
              <a:rPr lang="en-GB" sz="1800" i="1" dirty="0">
                <a:latin typeface="Calibri" panose="020F0502020204030204" pitchFamily="34" charset="0"/>
                <a:ea typeface="Calibri" panose="020F0502020204030204" pitchFamily="34" charset="0"/>
                <a:cs typeface="Times New Roman" panose="02020603050405020304" pitchFamily="18" charset="0"/>
              </a:rPr>
              <a:t>.</a:t>
            </a:r>
            <a:r>
              <a:rPr lang="en-GB" sz="1800" i="1"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nSpc>
                <a:spcPct val="100000"/>
              </a:lnSpc>
              <a:spcBef>
                <a:spcPts val="0"/>
              </a:spcBef>
              <a:buNone/>
            </a:pPr>
            <a:r>
              <a:rPr lang="en-GB" sz="1800" i="1" dirty="0">
                <a:latin typeface="Calibri" panose="020F0502020204030204" pitchFamily="34" charset="0"/>
                <a:ea typeface="Calibri" panose="020F0502020204030204" pitchFamily="34" charset="0"/>
                <a:cs typeface="Times New Roman" panose="02020603050405020304" pitchFamily="18" charset="0"/>
              </a:rPr>
              <a:t>“</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Prokopovich</a:t>
            </a:r>
            <a:r>
              <a:rPr lang="en-GB" sz="1800" i="1" dirty="0">
                <a:latin typeface="Calibri" panose="020F0502020204030204" pitchFamily="34" charset="0"/>
                <a:ea typeface="Calibri" panose="020F0502020204030204" pitchFamily="34" charset="0"/>
                <a:cs typeface="Times New Roman" panose="02020603050405020304" pitchFamily="18" charset="0"/>
              </a:rPr>
              <a:t>…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completely agrees with the view of Bernstein.”</a:t>
            </a:r>
          </a:p>
          <a:p>
            <a:pPr marL="0" indent="0">
              <a:lnSpc>
                <a:spcPct val="100000"/>
              </a:lnSpc>
              <a:spcBef>
                <a:spcPts val="0"/>
              </a:spcBef>
              <a:buNone/>
            </a:pPr>
            <a:r>
              <a:rPr lang="en-GB" sz="1800" i="1" dirty="0">
                <a:effectLst/>
                <a:latin typeface="Calibri" panose="020F0502020204030204" pitchFamily="34" charset="0"/>
                <a:ea typeface="Calibri" panose="020F0502020204030204" pitchFamily="34" charset="0"/>
                <a:cs typeface="Times New Roman" panose="02020603050405020304" pitchFamily="18" charset="0"/>
              </a:rPr>
              <a:t>“The fundamental law… is that of the line of least resistance.”</a:t>
            </a:r>
          </a:p>
          <a:p>
            <a:pPr marL="0" indent="0">
              <a:lnSpc>
                <a:spcPct val="10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31A8305-7EB7-4322-9F70-52CB4C7093C2}"/>
              </a:ext>
            </a:extLst>
          </p:cNvPr>
          <p:cNvSpPr>
            <a:spLocks noGrp="1"/>
          </p:cNvSpPr>
          <p:nvPr>
            <p:ph type="sldNum" sz="quarter" idx="12"/>
          </p:nvPr>
        </p:nvSpPr>
        <p:spPr/>
        <p:txBody>
          <a:bodyPr/>
          <a:lstStyle/>
          <a:p>
            <a:fld id="{25D4BF94-FE60-42FB-A81F-9A7D0EB8CF1D}" type="slidenum">
              <a:rPr lang="en-GB" smtClean="0"/>
              <a:t>4</a:t>
            </a:fld>
            <a:endParaRPr lang="en-GB"/>
          </a:p>
        </p:txBody>
      </p:sp>
      <p:pic>
        <p:nvPicPr>
          <p:cNvPr id="1026" name="Picture 2" descr="Rabochaya Mysl newspaper of St. Petersburg workers | Sputnik Images media  library">
            <a:extLst>
              <a:ext uri="{FF2B5EF4-FFF2-40B4-BE49-F238E27FC236}">
                <a16:creationId xmlns:a16="http://schemas.microsoft.com/office/drawing/2014/main" id="{E7D88C65-7FDC-4290-9367-71021A25BE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7348" y="3670467"/>
            <a:ext cx="1800705" cy="259717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98E272D-F6EE-4590-BC34-F4019C5D3F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9474" y="1709558"/>
            <a:ext cx="1706482" cy="26838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BD90996-383D-4CE4-9661-10C76E674F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099" r="16718" b="22323"/>
          <a:stretch/>
        </p:blipFill>
        <p:spPr bwMode="auto">
          <a:xfrm>
            <a:off x="1025970" y="1709558"/>
            <a:ext cx="1846437" cy="250739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989BDCCA-13F6-4555-AE37-72DB503A16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2004" y="1709558"/>
            <a:ext cx="1780819" cy="2507393"/>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699C5E4A-F615-4999-87D3-A50584C5AAB5}"/>
              </a:ext>
            </a:extLst>
          </p:cNvPr>
          <p:cNvSpPr txBox="1">
            <a:spLocks/>
          </p:cNvSpPr>
          <p:nvPr/>
        </p:nvSpPr>
        <p:spPr>
          <a:xfrm>
            <a:off x="8610599" y="4535240"/>
            <a:ext cx="2555431" cy="1821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GB" sz="1800" b="1" i="1" dirty="0" err="1">
                <a:latin typeface="Calibri" panose="020F0502020204030204" pitchFamily="34" charset="0"/>
                <a:ea typeface="Calibri" panose="020F0502020204030204" pitchFamily="34" charset="0"/>
                <a:cs typeface="Times New Roman" panose="02020603050405020304" pitchFamily="18" charset="0"/>
              </a:rPr>
              <a:t>Rabochee</a:t>
            </a:r>
            <a:r>
              <a:rPr lang="en-GB" sz="1800" b="1" i="1" dirty="0">
                <a:latin typeface="Calibri" panose="020F0502020204030204" pitchFamily="34" charset="0"/>
                <a:ea typeface="Calibri" panose="020F0502020204030204" pitchFamily="34" charset="0"/>
                <a:cs typeface="Times New Roman" panose="02020603050405020304" pitchFamily="18" charset="0"/>
              </a:rPr>
              <a:t> </a:t>
            </a:r>
            <a:r>
              <a:rPr lang="en-GB" sz="1800" b="1" i="1" dirty="0" err="1">
                <a:latin typeface="Calibri" panose="020F0502020204030204" pitchFamily="34" charset="0"/>
                <a:ea typeface="Calibri" panose="020F0502020204030204" pitchFamily="34" charset="0"/>
                <a:cs typeface="Times New Roman" panose="02020603050405020304" pitchFamily="18" charset="0"/>
              </a:rPr>
              <a:t>delo</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i="1" dirty="0" err="1">
                <a:latin typeface="Calibri" panose="020F0502020204030204" pitchFamily="34" charset="0"/>
                <a:ea typeface="Calibri" panose="020F0502020204030204" pitchFamily="34" charset="0"/>
                <a:cs typeface="Times New Roman" panose="02020603050405020304" pitchFamily="18" charset="0"/>
              </a:rPr>
              <a:t>Rabocheye</a:t>
            </a:r>
            <a:r>
              <a:rPr lang="en-GB" sz="1800" i="1" dirty="0">
                <a:latin typeface="Calibri" panose="020F0502020204030204" pitchFamily="34" charset="0"/>
                <a:ea typeface="Calibri" panose="020F0502020204030204" pitchFamily="34" charset="0"/>
                <a:cs typeface="Times New Roman" panose="02020603050405020304" pitchFamily="18" charset="0"/>
              </a:rPr>
              <a:t> </a:t>
            </a:r>
            <a:r>
              <a:rPr lang="en-GB" sz="1800" i="1" dirty="0" err="1">
                <a:latin typeface="Calibri" panose="020F0502020204030204" pitchFamily="34" charset="0"/>
                <a:ea typeface="Calibri" panose="020F0502020204030204" pitchFamily="34" charset="0"/>
                <a:cs typeface="Times New Roman" panose="02020603050405020304" pitchFamily="18" charset="0"/>
              </a:rPr>
              <a:t>Dyelo</a:t>
            </a:r>
            <a:r>
              <a:rPr lang="en-GB" sz="1800" dirty="0">
                <a:latin typeface="Calibri" panose="020F0502020204030204" pitchFamily="34" charset="0"/>
                <a:ea typeface="Calibri" panose="020F0502020204030204" pitchFamily="34" charset="0"/>
                <a:cs typeface="Times New Roman" panose="02020603050405020304" pitchFamily="18" charset="0"/>
              </a:rPr>
              <a:t>)</a:t>
            </a:r>
          </a:p>
          <a:p>
            <a:pPr marL="0" indent="0">
              <a:lnSpc>
                <a:spcPct val="100000"/>
              </a:lnSpc>
              <a:spcBef>
                <a:spcPts val="0"/>
              </a:spcBef>
              <a:buFont typeface="Arial" panose="020B0604020202020204" pitchFamily="34" charset="0"/>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Font typeface="Arial" panose="020B0604020202020204" pitchFamily="34" charset="0"/>
              <a:buNone/>
            </a:pPr>
            <a:r>
              <a:rPr lang="en-GB" sz="1800" i="1" dirty="0">
                <a:latin typeface="Calibri" panose="020F0502020204030204" pitchFamily="34" charset="0"/>
                <a:ea typeface="Calibri" panose="020F0502020204030204" pitchFamily="34" charset="0"/>
                <a:cs typeface="Times New Roman" panose="02020603050405020304" pitchFamily="18" charset="0"/>
              </a:rPr>
              <a:t>“Collection of revisionist articles”</a:t>
            </a:r>
          </a:p>
          <a:p>
            <a:pPr marL="0" indent="0">
              <a:lnSpc>
                <a:spcPct val="100000"/>
              </a:lnSpc>
              <a:spcBef>
                <a:spcPts val="0"/>
              </a:spcBef>
              <a:buFont typeface="Arial" panose="020B0604020202020204" pitchFamily="34" charset="0"/>
              <a:buNone/>
            </a:pPr>
            <a:r>
              <a:rPr lang="en-GB" sz="1800" i="1" dirty="0">
                <a:latin typeface="Calibri" panose="020F0502020204030204" pitchFamily="34" charset="0"/>
                <a:ea typeface="Calibri" panose="020F0502020204030204" pitchFamily="34" charset="0"/>
                <a:cs typeface="Times New Roman" panose="02020603050405020304" pitchFamily="18" charset="0"/>
              </a:rPr>
              <a:t>“economic struggles”</a:t>
            </a:r>
          </a:p>
          <a:p>
            <a:pPr marL="0" indent="0">
              <a:lnSpc>
                <a:spcPct val="100000"/>
              </a:lnSpc>
              <a:spcBef>
                <a:spcPts val="0"/>
              </a:spcBef>
              <a:buFont typeface="Arial" panose="020B0604020202020204" pitchFamily="34" charset="0"/>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GB" dirty="0"/>
          </a:p>
        </p:txBody>
      </p:sp>
      <p:sp>
        <p:nvSpPr>
          <p:cNvPr id="10" name="Content Placeholder 2">
            <a:extLst>
              <a:ext uri="{FF2B5EF4-FFF2-40B4-BE49-F238E27FC236}">
                <a16:creationId xmlns:a16="http://schemas.microsoft.com/office/drawing/2014/main" id="{9232E3DF-8F9E-45CC-8FBE-3B0AB7781DCF}"/>
              </a:ext>
            </a:extLst>
          </p:cNvPr>
          <p:cNvSpPr txBox="1">
            <a:spLocks/>
          </p:cNvSpPr>
          <p:nvPr/>
        </p:nvSpPr>
        <p:spPr>
          <a:xfrm>
            <a:off x="5610687" y="1690688"/>
            <a:ext cx="2787589" cy="18159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GB" sz="1800" b="1" i="1" dirty="0" err="1">
                <a:latin typeface="Calibri" panose="020F0502020204030204" pitchFamily="34" charset="0"/>
                <a:ea typeface="Calibri" panose="020F0502020204030204" pitchFamily="34" charset="0"/>
                <a:cs typeface="Times New Roman" panose="02020603050405020304" pitchFamily="18" charset="0"/>
              </a:rPr>
              <a:t>Rabochaia</a:t>
            </a:r>
            <a:r>
              <a:rPr lang="en-GB" sz="1800" b="1" i="1" dirty="0">
                <a:latin typeface="Calibri" panose="020F0502020204030204" pitchFamily="34" charset="0"/>
                <a:ea typeface="Calibri" panose="020F0502020204030204" pitchFamily="34" charset="0"/>
                <a:cs typeface="Times New Roman" panose="02020603050405020304" pitchFamily="18" charset="0"/>
              </a:rPr>
              <a:t> </a:t>
            </a:r>
            <a:r>
              <a:rPr lang="en-GB" sz="1800" b="1" i="1" dirty="0" err="1">
                <a:latin typeface="Calibri" panose="020F0502020204030204" pitchFamily="34" charset="0"/>
                <a:ea typeface="Calibri" panose="020F0502020204030204" pitchFamily="34" charset="0"/>
                <a:cs typeface="Times New Roman" panose="02020603050405020304" pitchFamily="18" charset="0"/>
              </a:rPr>
              <a:t>mysl</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i="1" dirty="0" err="1">
                <a:latin typeface="Calibri" panose="020F0502020204030204" pitchFamily="34" charset="0"/>
                <a:ea typeface="Calibri" panose="020F0502020204030204" pitchFamily="34" charset="0"/>
                <a:cs typeface="Times New Roman" panose="02020603050405020304" pitchFamily="18" charset="0"/>
              </a:rPr>
              <a:t>Rabochaya</a:t>
            </a:r>
            <a:r>
              <a:rPr lang="en-GB" sz="1800" i="1" dirty="0">
                <a:latin typeface="Calibri" panose="020F0502020204030204" pitchFamily="34" charset="0"/>
                <a:ea typeface="Calibri" panose="020F0502020204030204" pitchFamily="34" charset="0"/>
                <a:cs typeface="Times New Roman" panose="02020603050405020304" pitchFamily="18" charset="0"/>
              </a:rPr>
              <a:t> </a:t>
            </a:r>
            <a:r>
              <a:rPr lang="en-GB" sz="1800" i="1" dirty="0" err="1">
                <a:latin typeface="Calibri" panose="020F0502020204030204" pitchFamily="34" charset="0"/>
                <a:ea typeface="Calibri" panose="020F0502020204030204" pitchFamily="34" charset="0"/>
                <a:cs typeface="Times New Roman" panose="02020603050405020304" pitchFamily="18" charset="0"/>
              </a:rPr>
              <a:t>Mysl</a:t>
            </a:r>
            <a:r>
              <a:rPr lang="en-GB" sz="1800" dirty="0">
                <a:latin typeface="Calibri" panose="020F0502020204030204" pitchFamily="34" charset="0"/>
                <a:ea typeface="Calibri" panose="020F0502020204030204" pitchFamily="34" charset="0"/>
                <a:cs typeface="Times New Roman" panose="02020603050405020304" pitchFamily="18" charset="0"/>
              </a:rPr>
              <a:t>)</a:t>
            </a:r>
          </a:p>
          <a:p>
            <a:pPr marL="0" indent="0">
              <a:lnSpc>
                <a:spcPct val="100000"/>
              </a:lnSpc>
              <a:spcBef>
                <a:spcPts val="0"/>
              </a:spcBef>
              <a:buFont typeface="Arial" panose="020B0604020202020204" pitchFamily="34" charset="0"/>
              <a:buNone/>
            </a:pPr>
            <a:endParaRPr lang="en-GB" sz="1800"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Font typeface="Arial" panose="020B0604020202020204" pitchFamily="34" charset="0"/>
              <a:buNone/>
            </a:pPr>
            <a:r>
              <a:rPr lang="en-GB" sz="1800" i="1" dirty="0">
                <a:effectLst/>
                <a:latin typeface="Calibri" panose="020F0502020204030204" pitchFamily="34" charset="0"/>
                <a:ea typeface="Calibri" panose="020F0502020204030204" pitchFamily="34" charset="0"/>
                <a:cs typeface="Times New Roman" panose="02020603050405020304" pitchFamily="18" charset="0"/>
              </a:rPr>
              <a:t>“the struggle for economic position… is the watchword of the workers movement.”</a:t>
            </a:r>
            <a:endParaRPr lang="en-GB" sz="1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4818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295FC-2D40-4BF8-9F99-05C0144052E4}"/>
              </a:ext>
            </a:extLst>
          </p:cNvPr>
          <p:cNvSpPr>
            <a:spLocks noGrp="1"/>
          </p:cNvSpPr>
          <p:nvPr>
            <p:ph type="title"/>
          </p:nvPr>
        </p:nvSpPr>
        <p:spPr/>
        <p:txBody>
          <a:bodyPr>
            <a:normAutofit/>
          </a:bodyPr>
          <a:lstStyle/>
          <a:p>
            <a:pPr algn="ctr">
              <a:lnSpc>
                <a:spcPct val="100000"/>
              </a:lnSpc>
            </a:pPr>
            <a:r>
              <a:rPr lang="en-GB" sz="3600" b="1" dirty="0">
                <a:effectLst/>
                <a:ea typeface="Calibri" panose="020F0502020204030204" pitchFamily="34" charset="0"/>
                <a:cs typeface="Calibri Light" panose="020F0302020204030204" pitchFamily="34" charset="0"/>
              </a:rPr>
              <a:t>Session</a:t>
            </a:r>
            <a:r>
              <a:rPr lang="en-GB" sz="3600" b="1" dirty="0">
                <a:effectLst/>
                <a:ea typeface="Calibri" panose="020F0502020204030204" pitchFamily="34" charset="0"/>
                <a:cs typeface="Times New Roman" panose="02020603050405020304" pitchFamily="18" charset="0"/>
              </a:rPr>
              <a:t> 1: Models and adversaries</a:t>
            </a:r>
            <a:endParaRPr lang="en-GB" sz="7200" b="1" dirty="0"/>
          </a:p>
        </p:txBody>
      </p:sp>
      <p:sp>
        <p:nvSpPr>
          <p:cNvPr id="3" name="Content Placeholder 2">
            <a:extLst>
              <a:ext uri="{FF2B5EF4-FFF2-40B4-BE49-F238E27FC236}">
                <a16:creationId xmlns:a16="http://schemas.microsoft.com/office/drawing/2014/main" id="{61939E34-67DE-4312-9F5F-0663CA134712}"/>
              </a:ext>
            </a:extLst>
          </p:cNvPr>
          <p:cNvSpPr>
            <a:spLocks noGrp="1"/>
          </p:cNvSpPr>
          <p:nvPr>
            <p:ph idx="1"/>
          </p:nvPr>
        </p:nvSpPr>
        <p:spPr>
          <a:xfrm>
            <a:off x="838200" y="1825625"/>
            <a:ext cx="7471299" cy="4351338"/>
          </a:xfrm>
        </p:spPr>
        <p:txBody>
          <a:bodyPr>
            <a:normAutofit/>
          </a:bodyPr>
          <a:lstStyle/>
          <a:p>
            <a:pPr marL="0" indent="0">
              <a:lnSpc>
                <a:spcPct val="110000"/>
              </a:lnSpc>
              <a:spcBef>
                <a:spcPts val="0"/>
              </a:spcBef>
              <a:buNone/>
            </a:pP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Key ideas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German SPD model </a:t>
            </a: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Revisionism</a:t>
            </a: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Russian social democracy c1900</a:t>
            </a: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Economism </a:t>
            </a:r>
          </a:p>
          <a:p>
            <a:pPr marL="0" indent="0">
              <a:lnSpc>
                <a:spcPct val="11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Questions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1) Why was the German SPD a model for international socialists in the early 20</a:t>
            </a:r>
            <a:r>
              <a:rPr lang="en-GB" sz="18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GB" sz="1800" dirty="0">
                <a:effectLst/>
                <a:latin typeface="Calibri" panose="020F0502020204030204" pitchFamily="34" charset="0"/>
                <a:ea typeface="Calibri" panose="020F0502020204030204" pitchFamily="34" charset="0"/>
                <a:cs typeface="Times New Roman" panose="02020603050405020304" pitchFamily="18" charset="0"/>
              </a:rPr>
              <a:t> century?</a:t>
            </a:r>
          </a:p>
          <a:p>
            <a:pPr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2) Why was Bernstein a threat?</a:t>
            </a:r>
          </a:p>
          <a:p>
            <a:pPr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3) Who are Lenin’s allies and opponents in WITBD?</a:t>
            </a:r>
          </a:p>
          <a:p>
            <a:pPr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4) Why do these debates still matter today?</a:t>
            </a:r>
          </a:p>
          <a:p>
            <a:pPr marL="0" indent="0">
              <a:lnSpc>
                <a:spcPct val="100000"/>
              </a:lnSpc>
              <a:spcBef>
                <a:spcPts val="0"/>
              </a:spcBef>
              <a:buNone/>
            </a:pPr>
            <a:endParaRPr lang="en-GB" dirty="0"/>
          </a:p>
        </p:txBody>
      </p:sp>
      <p:sp>
        <p:nvSpPr>
          <p:cNvPr id="4" name="Slide Number Placeholder 3">
            <a:extLst>
              <a:ext uri="{FF2B5EF4-FFF2-40B4-BE49-F238E27FC236}">
                <a16:creationId xmlns:a16="http://schemas.microsoft.com/office/drawing/2014/main" id="{7AA05A8C-9712-48D9-8BD1-2F82ED1D4A9D}"/>
              </a:ext>
            </a:extLst>
          </p:cNvPr>
          <p:cNvSpPr>
            <a:spLocks noGrp="1"/>
          </p:cNvSpPr>
          <p:nvPr>
            <p:ph type="sldNum" sz="quarter" idx="12"/>
          </p:nvPr>
        </p:nvSpPr>
        <p:spPr/>
        <p:txBody>
          <a:bodyPr/>
          <a:lstStyle/>
          <a:p>
            <a:fld id="{25D4BF94-FE60-42FB-A81F-9A7D0EB8CF1D}" type="slidenum">
              <a:rPr lang="en-GB" smtClean="0"/>
              <a:t>5</a:t>
            </a:fld>
            <a:endParaRPr lang="en-GB"/>
          </a:p>
        </p:txBody>
      </p:sp>
      <p:pic>
        <p:nvPicPr>
          <p:cNvPr id="5" name="Picture 4" descr="What Is to Be Done? - Wikipedia">
            <a:extLst>
              <a:ext uri="{FF2B5EF4-FFF2-40B4-BE49-F238E27FC236}">
                <a16:creationId xmlns:a16="http://schemas.microsoft.com/office/drawing/2014/main" id="{56016D73-19F6-42CB-8216-8D3682BA87E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7071" y="1870075"/>
            <a:ext cx="2436729" cy="3820511"/>
          </a:xfrm>
          <a:prstGeom prst="rect">
            <a:avLst/>
          </a:prstGeom>
          <a:noFill/>
          <a:ln>
            <a:solidFill>
              <a:schemeClr val="tx1"/>
            </a:solidFill>
          </a:ln>
        </p:spPr>
      </p:pic>
    </p:spTree>
    <p:extLst>
      <p:ext uri="{BB962C8B-B14F-4D97-AF65-F5344CB8AC3E}">
        <p14:creationId xmlns:p14="http://schemas.microsoft.com/office/powerpoint/2010/main" val="2455636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CCDEC-8F5D-4143-9320-DFBAC1D1F5F4}"/>
              </a:ext>
            </a:extLst>
          </p:cNvPr>
          <p:cNvSpPr>
            <a:spLocks noGrp="1"/>
          </p:cNvSpPr>
          <p:nvPr>
            <p:ph type="title"/>
          </p:nvPr>
        </p:nvSpPr>
        <p:spPr>
          <a:xfrm>
            <a:off x="838200" y="365126"/>
            <a:ext cx="10515600" cy="948770"/>
          </a:xfrm>
        </p:spPr>
        <p:txBody>
          <a:bodyPr>
            <a:normAutofit/>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Session 1: Key passages </a:t>
            </a:r>
            <a:endParaRPr lang="en-GB" sz="3600" dirty="0">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id="{3544B115-F532-4939-AB6C-4C068A97DFE6}"/>
              </a:ext>
            </a:extLst>
          </p:cNvPr>
          <p:cNvSpPr>
            <a:spLocks noGrp="1"/>
          </p:cNvSpPr>
          <p:nvPr>
            <p:ph idx="1"/>
          </p:nvPr>
        </p:nvSpPr>
        <p:spPr>
          <a:xfrm>
            <a:off x="838200" y="1532661"/>
            <a:ext cx="10515600" cy="5032376"/>
          </a:xfrm>
        </p:spPr>
        <p:txBody>
          <a:bodyPr>
            <a:normAutofit/>
          </a:bodyPr>
          <a:lstStyle/>
          <a:p>
            <a:pPr marL="0" indent="0">
              <a:lnSpc>
                <a:spcPct val="110000"/>
              </a:lnSpc>
              <a:spcBef>
                <a:spcPts val="0"/>
              </a:spcBef>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“Considering, that against this collective power of the propertied classes the working class cannot act, as a class, except by constituting itself into a </a:t>
            </a:r>
            <a:r>
              <a:rPr lang="en-GB" sz="1400" b="1" u="sng" dirty="0">
                <a:effectLst/>
                <a:latin typeface="Calibri" panose="020F0502020204030204" pitchFamily="34" charset="0"/>
                <a:ea typeface="Calibri" panose="020F0502020204030204" pitchFamily="34" charset="0"/>
                <a:cs typeface="Times New Roman" panose="02020603050405020304" pitchFamily="18" charset="0"/>
              </a:rPr>
              <a:t>political party</a:t>
            </a:r>
            <a:r>
              <a:rPr lang="en-GB" sz="1400" dirty="0">
                <a:effectLst/>
                <a:latin typeface="Calibri" panose="020F0502020204030204" pitchFamily="34" charset="0"/>
                <a:ea typeface="Calibri" panose="020F0502020204030204" pitchFamily="34" charset="0"/>
                <a:cs typeface="Times New Roman" panose="02020603050405020304" pitchFamily="18" charset="0"/>
              </a:rPr>
              <a:t>, distinct from, and opposed to, all old parties formed by the propertied classes; That this constitution of the working class into a political party is indispensable in order to insure the triumph of the social revolution and its ultimate end – the abolition of classes…” Marx and Engels (23 September 1871) IWMA London Conference. MECW 22: 427</a:t>
            </a:r>
          </a:p>
          <a:p>
            <a:pPr marL="0" indent="0">
              <a:lnSpc>
                <a:spcPct val="110000"/>
              </a:lnSpc>
              <a:spcBef>
                <a:spcPts val="0"/>
              </a:spcBef>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0000"/>
              </a:lnSpc>
              <a:spcBef>
                <a:spcPts val="0"/>
              </a:spcBef>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“The task of Social Democracy is to make the class struggle of the proletariat aware of its aim and capable of choosing the best means to attain this aim.” Kautsky (1892) Das </a:t>
            </a:r>
            <a:r>
              <a:rPr lang="en-GB" sz="1400" dirty="0" err="1">
                <a:effectLst/>
                <a:latin typeface="Calibri" panose="020F0502020204030204" pitchFamily="34" charset="0"/>
                <a:ea typeface="Calibri" panose="020F0502020204030204" pitchFamily="34" charset="0"/>
                <a:cs typeface="Times New Roman" panose="02020603050405020304" pitchFamily="18" charset="0"/>
              </a:rPr>
              <a:t>Erfurter</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r>
              <a:rPr lang="en-GB" sz="1400" dirty="0" err="1">
                <a:effectLst/>
                <a:latin typeface="Calibri" panose="020F0502020204030204" pitchFamily="34" charset="0"/>
                <a:ea typeface="Calibri" panose="020F0502020204030204" pitchFamily="34" charset="0"/>
                <a:cs typeface="Times New Roman" panose="02020603050405020304" pitchFamily="18" charset="0"/>
              </a:rPr>
              <a:t>Programm</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0000"/>
              </a:lnSpc>
              <a:spcBef>
                <a:spcPts val="0"/>
              </a:spcBef>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0000"/>
              </a:lnSpc>
              <a:spcBef>
                <a:spcPts val="0"/>
              </a:spcBef>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“I frankly admit that I have extraordinarily little feeling for, or interest in, what is usually termed ‘the </a:t>
            </a:r>
            <a:r>
              <a:rPr lang="en-GB" sz="1400" b="1" u="sng" dirty="0">
                <a:effectLst/>
                <a:latin typeface="Calibri" panose="020F0502020204030204" pitchFamily="34" charset="0"/>
                <a:ea typeface="Calibri" panose="020F0502020204030204" pitchFamily="34" charset="0"/>
                <a:cs typeface="Times New Roman" panose="02020603050405020304" pitchFamily="18" charset="0"/>
              </a:rPr>
              <a:t>final goal </a:t>
            </a:r>
            <a:r>
              <a:rPr lang="en-GB" sz="1400" dirty="0">
                <a:effectLst/>
                <a:latin typeface="Calibri" panose="020F0502020204030204" pitchFamily="34" charset="0"/>
                <a:ea typeface="Calibri" panose="020F0502020204030204" pitchFamily="34" charset="0"/>
                <a:cs typeface="Times New Roman" panose="02020603050405020304" pitchFamily="18" charset="0"/>
              </a:rPr>
              <a:t>of socialism’. This goal, whatever it may be, is nothing to me, the movement is everything.” Bernstein (19 January 1898) The Struggle of Social Democracy and the Social Revolution.</a:t>
            </a:r>
          </a:p>
          <a:p>
            <a:pPr marL="0" indent="0">
              <a:lnSpc>
                <a:spcPct val="110000"/>
              </a:lnSpc>
              <a:spcBef>
                <a:spcPts val="0"/>
              </a:spcBef>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“If Social Democracy could find the courage to emancipate itself from phraseology that is in fact, obsolete and to make up its mind to appear what it is in reality today: </a:t>
            </a:r>
            <a:r>
              <a:rPr lang="en-GB" sz="1400" b="1" u="sng" dirty="0">
                <a:effectLst/>
                <a:latin typeface="Calibri" panose="020F0502020204030204" pitchFamily="34" charset="0"/>
                <a:ea typeface="Calibri" panose="020F0502020204030204" pitchFamily="34" charset="0"/>
                <a:cs typeface="Times New Roman" panose="02020603050405020304" pitchFamily="18" charset="0"/>
              </a:rPr>
              <a:t>a democratic socialist party of reform</a:t>
            </a:r>
            <a:r>
              <a:rPr lang="en-GB" sz="1400" dirty="0">
                <a:effectLst/>
                <a:latin typeface="Calibri" panose="020F0502020204030204" pitchFamily="34" charset="0"/>
                <a:ea typeface="Calibri" panose="020F0502020204030204" pitchFamily="34" charset="0"/>
                <a:cs typeface="Times New Roman" panose="02020603050405020304" pitchFamily="18" charset="0"/>
              </a:rPr>
              <a:t>.” Bernstein (1899) The Preconditions of Socialism, 1993: 186</a:t>
            </a:r>
          </a:p>
          <a:p>
            <a:pPr marL="0" indent="0">
              <a:lnSpc>
                <a:spcPct val="110000"/>
              </a:lnSpc>
              <a:spcBef>
                <a:spcPts val="0"/>
              </a:spcBef>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0000"/>
              </a:lnSpc>
              <a:spcBef>
                <a:spcPts val="0"/>
              </a:spcBef>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“He who pronounces himself in favour of the method of legal reforms in place of and as opposed to the conquest of political power and social revolution does not really choose a more tranquil, surer and slower road to the same goal. He chooses a </a:t>
            </a:r>
            <a:r>
              <a:rPr lang="en-GB" sz="1400" b="1" u="sng" dirty="0">
                <a:effectLst/>
                <a:latin typeface="Calibri" panose="020F0502020204030204" pitchFamily="34" charset="0"/>
                <a:ea typeface="Calibri" panose="020F0502020204030204" pitchFamily="34" charset="0"/>
                <a:cs typeface="Times New Roman" panose="02020603050405020304" pitchFamily="18" charset="0"/>
              </a:rPr>
              <a:t>different goal</a:t>
            </a:r>
            <a:r>
              <a:rPr lang="en-GB" sz="1400" dirty="0">
                <a:effectLst/>
                <a:latin typeface="Calibri" panose="020F0502020204030204" pitchFamily="34" charset="0"/>
                <a:ea typeface="Calibri" panose="020F0502020204030204" pitchFamily="34" charset="0"/>
                <a:cs typeface="Times New Roman" panose="02020603050405020304" pitchFamily="18" charset="0"/>
              </a:rPr>
              <a:t>.” Luxemburg, (1899) Social Reform or Revolution. Howard 1971: 115-16</a:t>
            </a:r>
          </a:p>
          <a:p>
            <a:pPr marL="0" indent="0">
              <a:lnSpc>
                <a:spcPct val="110000"/>
              </a:lnSpc>
              <a:spcBef>
                <a:spcPts val="0"/>
              </a:spcBef>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0000"/>
              </a:lnSpc>
              <a:spcBef>
                <a:spcPts val="0"/>
              </a:spcBef>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“Social-Democracy in Russia was founded by the </a:t>
            </a:r>
            <a:r>
              <a:rPr lang="en-GB" sz="1400" b="1" u="sng" dirty="0">
                <a:effectLst/>
                <a:latin typeface="Calibri" panose="020F0502020204030204" pitchFamily="34" charset="0"/>
                <a:ea typeface="Calibri" panose="020F0502020204030204" pitchFamily="34" charset="0"/>
                <a:cs typeface="Times New Roman" panose="02020603050405020304" pitchFamily="18" charset="0"/>
              </a:rPr>
              <a:t>Emancipation of Labour group</a:t>
            </a:r>
            <a:r>
              <a:rPr lang="en-GB" sz="1400" dirty="0">
                <a:effectLst/>
                <a:latin typeface="Calibri" panose="020F0502020204030204" pitchFamily="34" charset="0"/>
                <a:ea typeface="Calibri" panose="020F0502020204030204" pitchFamily="34" charset="0"/>
                <a:cs typeface="Times New Roman" panose="02020603050405020304" pitchFamily="18" charset="0"/>
              </a:rPr>
              <a:t>, which was formed abroad in 1883 [by Georgi Plekhanov, Vera </a:t>
            </a:r>
            <a:r>
              <a:rPr lang="en-GB" sz="1400" dirty="0" err="1">
                <a:effectLst/>
                <a:latin typeface="Calibri" panose="020F0502020204030204" pitchFamily="34" charset="0"/>
                <a:ea typeface="Calibri" panose="020F0502020204030204" pitchFamily="34" charset="0"/>
                <a:cs typeface="Times New Roman" panose="02020603050405020304" pitchFamily="18" charset="0"/>
              </a:rPr>
              <a:t>Zasulich</a:t>
            </a:r>
            <a:r>
              <a:rPr lang="en-GB" sz="1400" dirty="0">
                <a:effectLst/>
                <a:latin typeface="Calibri" panose="020F0502020204030204" pitchFamily="34" charset="0"/>
                <a:ea typeface="Calibri" panose="020F0502020204030204" pitchFamily="34" charset="0"/>
                <a:cs typeface="Times New Roman" panose="02020603050405020304" pitchFamily="18" charset="0"/>
              </a:rPr>
              <a:t>, Pavel Axelrod…” Lenin (22 April 1914) From the History of the Workers’ Press in Russia. LCW 20: 247-250</a:t>
            </a:r>
          </a:p>
        </p:txBody>
      </p:sp>
      <p:sp>
        <p:nvSpPr>
          <p:cNvPr id="4" name="Slide Number Placeholder 3">
            <a:extLst>
              <a:ext uri="{FF2B5EF4-FFF2-40B4-BE49-F238E27FC236}">
                <a16:creationId xmlns:a16="http://schemas.microsoft.com/office/drawing/2014/main" id="{74E6F319-51B3-4337-A629-8C9AC83B3A5B}"/>
              </a:ext>
            </a:extLst>
          </p:cNvPr>
          <p:cNvSpPr>
            <a:spLocks noGrp="1"/>
          </p:cNvSpPr>
          <p:nvPr>
            <p:ph type="sldNum" sz="quarter" idx="12"/>
          </p:nvPr>
        </p:nvSpPr>
        <p:spPr/>
        <p:txBody>
          <a:bodyPr/>
          <a:lstStyle/>
          <a:p>
            <a:fld id="{25D4BF94-FE60-42FB-A81F-9A7D0EB8CF1D}" type="slidenum">
              <a:rPr lang="en-GB" smtClean="0"/>
              <a:t>6</a:t>
            </a:fld>
            <a:endParaRPr lang="en-GB"/>
          </a:p>
        </p:txBody>
      </p:sp>
    </p:spTree>
    <p:extLst>
      <p:ext uri="{BB962C8B-B14F-4D97-AF65-F5344CB8AC3E}">
        <p14:creationId xmlns:p14="http://schemas.microsoft.com/office/powerpoint/2010/main" val="29308817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760</TotalTime>
  <Words>608</Words>
  <Application>Microsoft Office PowerPoint</Application>
  <PresentationFormat>Widescreen</PresentationFormat>
  <Paragraphs>88</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Symbol</vt:lpstr>
      <vt:lpstr>Office Theme</vt:lpstr>
      <vt:lpstr>Session 1: German SPD model</vt:lpstr>
      <vt:lpstr>Bernstein and revisionism</vt:lpstr>
      <vt:lpstr>Russian social democracy: Iskra</vt:lpstr>
      <vt:lpstr>Russian revisionists and Economists</vt:lpstr>
      <vt:lpstr>Session 1: Models and adversaries</vt:lpstr>
      <vt:lpstr>Session 1: Key passages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Hampton</dc:creator>
  <cp:lastModifiedBy>Paul Hampton</cp:lastModifiedBy>
  <cp:revision>22</cp:revision>
  <dcterms:created xsi:type="dcterms:W3CDTF">2021-04-05T19:24:51Z</dcterms:created>
  <dcterms:modified xsi:type="dcterms:W3CDTF">2021-04-07T20:48:56Z</dcterms:modified>
</cp:coreProperties>
</file>